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7" r:id="rId3"/>
    <p:sldId id="295" r:id="rId4"/>
    <p:sldId id="296" r:id="rId5"/>
    <p:sldId id="286" r:id="rId6"/>
    <p:sldId id="287" r:id="rId7"/>
    <p:sldId id="297" r:id="rId8"/>
    <p:sldId id="298" r:id="rId9"/>
    <p:sldId id="301" r:id="rId10"/>
    <p:sldId id="300" r:id="rId11"/>
    <p:sldId id="299" r:id="rId12"/>
    <p:sldId id="302" r:id="rId13"/>
    <p:sldId id="303" r:id="rId14"/>
    <p:sldId id="304" r:id="rId15"/>
    <p:sldId id="305" r:id="rId16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ROFESIONAL ESPECIALIZADO CALIDAD" initials="PEC" lastIdx="1" clrIdx="0">
    <p:extLst>
      <p:ext uri="{19B8F6BF-5375-455C-9EA6-DF929625EA0E}">
        <p15:presenceInfo xmlns:p15="http://schemas.microsoft.com/office/powerpoint/2012/main" userId="S-1-5-21-4035593924-3804002956-1642554258-111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E3FDE45-AF77-4B5C-9715-49D594BDF05E}" styleName="Estilo claro 1 - Acento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5FD0F851-EC5A-4D38-B0AD-8093EC10F338}" styleName="Estilo claro 1 - Acento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8D230F3-CF80-4859-8CE7-A43EE81993B5}" styleName="Estilo claro 1 - Acento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FABFCF23-3B69-468F-B69F-88F6DE6A72F2}" styleName="Estilo medio 1 - Énfasis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7DF18680-E054-41AD-8BC1-D1AEF772440D}" styleName="Estilo medio 2 - Énfasis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Estilo medio 2 - Énfasis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2833802-FEF1-4C79-8D5D-14CF1EAF98D9}" styleName="Estilo claro 2 - Acento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5DA37D80-6434-44D0-A028-1B22A696006F}" styleName="Estilo claro 3 - Acento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8A107856-5554-42FB-B03E-39F5DBC370BA}" styleName="Estilo medio 4 - Énfasis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16D9F66E-5EB9-4882-86FB-DCBF35E3C3E4}" styleName="Estilo medio 4 - Énfasis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1E171933-4619-4E11-9A3F-F7608DF75F80}" styleName="Estilo medio 1 - Énfasis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10A1B5D5-9B99-4C35-A422-299274C87663}" styleName="Estilo medio 1 - Énfasis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E269D01E-BC32-4049-B463-5C60D7B0CCD2}" styleName="Estilo temático 2 - Énfasis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Estilo temático 2 - Énfasis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C2FFA5D-87B4-456A-9821-1D502468CF0F}" styleName="Estilo temático 1 - Énfasis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35758FB7-9AC5-4552-8A53-C91805E547FA}" styleName="Estilo temático 1 - Énfasis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125E5076-3810-47DD-B79F-674D7AD40C01}" styleName="Estilo oscuro 1 - Énfasis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A111915-BE36-4E01-A7E5-04B1672EAD32}" styleName="Estilo claro 2 - Acento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BDBED569-4797-4DF1-A0F4-6AAB3CD982D8}" styleName="Estilo claro 3 - Acento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7AC3CCA-C797-4891-BE02-D94E43425B78}" styleName="Estilo medio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69CF1AB2-1976-4502-BF36-3FF5EA218861}" styleName="Estilo medio 4 - Énfasis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18603FDC-E32A-4AB5-989C-0864C3EAD2B8}" styleName="Estilo temático 2 - Énfasis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00A15C55-8517-42AA-B614-E9B94910E393}" styleName="Estilo medio 2 - Énfasis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C4B1156A-380E-4F78-BDF5-A606A8083BF9}" styleName="Estilo medio 4 - Énfasis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F5AB1C69-6EDB-4FF4-983F-18BD219EF322}" styleName="Estilo medio 2 - Énfasis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75DCB02-9BB8-47FD-8907-85C794F793BA}" styleName="Estilo temático 1 - Énfasis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577" autoAdjust="0"/>
    <p:restoredTop sz="94660"/>
  </p:normalViewPr>
  <p:slideViewPr>
    <p:cSldViewPr snapToGrid="0">
      <p:cViewPr>
        <p:scale>
          <a:sx n="110" d="100"/>
          <a:sy n="110" d="100"/>
        </p:scale>
        <p:origin x="654" y="3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EFA9C36-DE12-428F-9BC9-D1727DE00D9E}" type="doc">
      <dgm:prSet loTypeId="urn:microsoft.com/office/officeart/2005/8/layout/hierarchy4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s-CO"/>
        </a:p>
      </dgm:t>
    </dgm:pt>
    <dgm:pt modelId="{D9ED595D-04E5-4671-B3D1-4B934C563DB9}">
      <dgm:prSet phldrT="[Texto]" custT="1"/>
      <dgm:spPr>
        <a:effectLst>
          <a:outerShdw blurRad="50800" dist="190500" dir="8100000" algn="tr" rotWithShape="0">
            <a:prstClr val="black">
              <a:alpha val="40000"/>
            </a:prstClr>
          </a:outerShdw>
        </a:effectLst>
        <a:scene3d>
          <a:camera prst="orthographicFront"/>
          <a:lightRig rig="threePt" dir="t"/>
        </a:scene3d>
        <a:sp3d>
          <a:bevelT/>
          <a:bevelB/>
        </a:sp3d>
      </dgm:spPr>
      <dgm:t>
        <a:bodyPr/>
        <a:lstStyle/>
        <a:p>
          <a:r>
            <a:rPr lang="es-CO" sz="4800" b="1" dirty="0">
              <a:latin typeface="Bahnschrift Light" panose="020B0502040204020203" pitchFamily="34" charset="0"/>
            </a:rPr>
            <a:t>PROTOCOLO SEGURIDAD FRENTE A  EMERGENCIA POR COVID-19</a:t>
          </a:r>
        </a:p>
      </dgm:t>
    </dgm:pt>
    <dgm:pt modelId="{B424C20E-5D9B-45C8-AEF7-4D72AE3B3C9C}" type="sibTrans" cxnId="{4CA1526E-F5EA-4F20-BDAD-7A080DA165A7}">
      <dgm:prSet/>
      <dgm:spPr/>
      <dgm:t>
        <a:bodyPr/>
        <a:lstStyle/>
        <a:p>
          <a:endParaRPr lang="es-CO"/>
        </a:p>
      </dgm:t>
    </dgm:pt>
    <dgm:pt modelId="{3DC329E2-1A42-401C-96F1-A63F534F3AE0}" type="parTrans" cxnId="{4CA1526E-F5EA-4F20-BDAD-7A080DA165A7}">
      <dgm:prSet/>
      <dgm:spPr/>
      <dgm:t>
        <a:bodyPr/>
        <a:lstStyle/>
        <a:p>
          <a:endParaRPr lang="es-CO"/>
        </a:p>
      </dgm:t>
    </dgm:pt>
    <dgm:pt modelId="{7AE70706-512E-41D5-B6D9-FC5DF291D08B}" type="pres">
      <dgm:prSet presAssocID="{0EFA9C36-DE12-428F-9BC9-D1727DE00D9E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63C64BD2-F315-4754-872C-17F98440CC2B}" type="pres">
      <dgm:prSet presAssocID="{D9ED595D-04E5-4671-B3D1-4B934C563DB9}" presName="vertOne" presStyleCnt="0"/>
      <dgm:spPr/>
    </dgm:pt>
    <dgm:pt modelId="{175478E5-4F46-424F-8AAA-5F902834440B}" type="pres">
      <dgm:prSet presAssocID="{D9ED595D-04E5-4671-B3D1-4B934C563DB9}" presName="txOne" presStyleLbl="node0" presStyleIdx="0" presStyleCnt="1" custScaleX="66304" custScaleY="51689">
        <dgm:presLayoutVars>
          <dgm:chPref val="3"/>
        </dgm:presLayoutVars>
      </dgm:prSet>
      <dgm:spPr/>
    </dgm:pt>
    <dgm:pt modelId="{CE75A434-9790-432E-89AF-5E08E7FCB611}" type="pres">
      <dgm:prSet presAssocID="{D9ED595D-04E5-4671-B3D1-4B934C563DB9}" presName="horzOne" presStyleCnt="0"/>
      <dgm:spPr/>
    </dgm:pt>
  </dgm:ptLst>
  <dgm:cxnLst>
    <dgm:cxn modelId="{4CA1526E-F5EA-4F20-BDAD-7A080DA165A7}" srcId="{0EFA9C36-DE12-428F-9BC9-D1727DE00D9E}" destId="{D9ED595D-04E5-4671-B3D1-4B934C563DB9}" srcOrd="0" destOrd="0" parTransId="{3DC329E2-1A42-401C-96F1-A63F534F3AE0}" sibTransId="{B424C20E-5D9B-45C8-AEF7-4D72AE3B3C9C}"/>
    <dgm:cxn modelId="{4B351D70-DC46-4C3E-B000-4F35A041B3FF}" type="presOf" srcId="{0EFA9C36-DE12-428F-9BC9-D1727DE00D9E}" destId="{7AE70706-512E-41D5-B6D9-FC5DF291D08B}" srcOrd="0" destOrd="0" presId="urn:microsoft.com/office/officeart/2005/8/layout/hierarchy4"/>
    <dgm:cxn modelId="{C4CF739A-6B65-49D9-90FA-49A7E3791E04}" type="presOf" srcId="{D9ED595D-04E5-4671-B3D1-4B934C563DB9}" destId="{175478E5-4F46-424F-8AAA-5F902834440B}" srcOrd="0" destOrd="0" presId="urn:microsoft.com/office/officeart/2005/8/layout/hierarchy4"/>
    <dgm:cxn modelId="{665E29E3-D0C1-4C82-88B1-505436358DDA}" type="presParOf" srcId="{7AE70706-512E-41D5-B6D9-FC5DF291D08B}" destId="{63C64BD2-F315-4754-872C-17F98440CC2B}" srcOrd="0" destOrd="0" presId="urn:microsoft.com/office/officeart/2005/8/layout/hierarchy4"/>
    <dgm:cxn modelId="{F9B3A11D-05C6-460A-BAE9-4B470CFBCC27}" type="presParOf" srcId="{63C64BD2-F315-4754-872C-17F98440CC2B}" destId="{175478E5-4F46-424F-8AAA-5F902834440B}" srcOrd="0" destOrd="0" presId="urn:microsoft.com/office/officeart/2005/8/layout/hierarchy4"/>
    <dgm:cxn modelId="{E2C230FD-2E35-4827-8E56-D52CED245DD5}" type="presParOf" srcId="{63C64BD2-F315-4754-872C-17F98440CC2B}" destId="{CE75A434-9790-432E-89AF-5E08E7FCB611}" srcOrd="1" destOrd="0" presId="urn:microsoft.com/office/officeart/2005/8/layout/hierarchy4"/>
  </dgm:cxnLst>
  <dgm:bg>
    <a:effectLst>
      <a:outerShdw blurRad="63500" sx="102000" sy="102000" algn="ctr" rotWithShape="0">
        <a:prstClr val="black">
          <a:alpha val="40000"/>
        </a:prstClr>
      </a:outerShdw>
    </a:effectLst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EFA9C36-DE12-428F-9BC9-D1727DE00D9E}" type="doc">
      <dgm:prSet loTypeId="urn:microsoft.com/office/officeart/2005/8/layout/hierarchy4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s-CO"/>
        </a:p>
      </dgm:t>
    </dgm:pt>
    <dgm:pt modelId="{7AE70706-512E-41D5-B6D9-FC5DF291D08B}" type="pres">
      <dgm:prSet presAssocID="{0EFA9C36-DE12-428F-9BC9-D1727DE00D9E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</dgm:ptLst>
  <dgm:cxnLst>
    <dgm:cxn modelId="{4B351D70-DC46-4C3E-B000-4F35A041B3FF}" type="presOf" srcId="{0EFA9C36-DE12-428F-9BC9-D1727DE00D9E}" destId="{7AE70706-512E-41D5-B6D9-FC5DF291D08B}" srcOrd="0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3C0F7E8-A705-4290-9A82-E3E7BC1BF4C3}" type="doc">
      <dgm:prSet loTypeId="urn:microsoft.com/office/officeart/2005/8/layout/radial1" loCatId="cycle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s-CO"/>
        </a:p>
      </dgm:t>
    </dgm:pt>
    <dgm:pt modelId="{40347C47-8741-4D25-8C84-551CF2C3E293}">
      <dgm:prSet phldrT="[Texto]" custT="1"/>
      <dgm:spPr>
        <a:effectLst>
          <a:outerShdw blurRad="63500" dir="1200000" sx="102000" sy="102000" algn="ctr" rotWithShape="0">
            <a:prstClr val="black">
              <a:alpha val="40000"/>
            </a:prstClr>
          </a:outerShdw>
        </a:effectLst>
        <a:scene3d>
          <a:camera prst="orthographicFront"/>
          <a:lightRig rig="threePt" dir="t"/>
        </a:scene3d>
        <a:sp3d>
          <a:bevelT/>
          <a:bevelB/>
        </a:sp3d>
      </dgm:spPr>
      <dgm:t>
        <a:bodyPr/>
        <a:lstStyle/>
        <a:p>
          <a:r>
            <a:rPr lang="es-CO" sz="2800" b="1" dirty="0">
              <a:solidFill>
                <a:schemeClr val="tx1"/>
              </a:solidFill>
            </a:rPr>
            <a:t>COVID-19.</a:t>
          </a:r>
        </a:p>
      </dgm:t>
    </dgm:pt>
    <dgm:pt modelId="{D5F1D928-A071-4400-AFE9-FCCDC5365123}" type="parTrans" cxnId="{19E67026-A629-48F5-9F48-3CB7141A05B2}">
      <dgm:prSet/>
      <dgm:spPr/>
      <dgm:t>
        <a:bodyPr/>
        <a:lstStyle/>
        <a:p>
          <a:endParaRPr lang="es-CO" sz="2400" b="1">
            <a:solidFill>
              <a:schemeClr val="tx1"/>
            </a:solidFill>
          </a:endParaRPr>
        </a:p>
      </dgm:t>
    </dgm:pt>
    <dgm:pt modelId="{8B1737B7-BEC4-4EE5-A973-CE609C572424}" type="sibTrans" cxnId="{19E67026-A629-48F5-9F48-3CB7141A05B2}">
      <dgm:prSet/>
      <dgm:spPr/>
      <dgm:t>
        <a:bodyPr/>
        <a:lstStyle/>
        <a:p>
          <a:endParaRPr lang="es-CO" sz="2400" b="1">
            <a:solidFill>
              <a:schemeClr val="tx1"/>
            </a:solidFill>
          </a:endParaRPr>
        </a:p>
      </dgm:t>
    </dgm:pt>
    <dgm:pt modelId="{F171B1B9-57A1-4F62-977E-24E8D3C8A49F}">
      <dgm:prSet phldrT="[Texto]" custT="1"/>
      <dgm:spPr>
        <a:scene3d>
          <a:camera prst="orthographicFront"/>
          <a:lightRig rig="threePt" dir="t"/>
        </a:scene3d>
        <a:sp3d>
          <a:bevelT/>
          <a:bevelB/>
        </a:sp3d>
      </dgm:spPr>
      <dgm:t>
        <a:bodyPr/>
        <a:lstStyle/>
        <a:p>
          <a:r>
            <a:rPr lang="es-CO" sz="1000" b="1" dirty="0">
              <a:solidFill>
                <a:schemeClr val="tx1"/>
              </a:solidFill>
            </a:rPr>
            <a:t>1.Medidas de Prevención</a:t>
          </a:r>
        </a:p>
      </dgm:t>
    </dgm:pt>
    <dgm:pt modelId="{49E44C76-9591-49DB-BA3C-08C5D526A0F1}" type="parTrans" cxnId="{4B2E5F8E-1EBC-46BD-BF0C-A636ABF3E183}">
      <dgm:prSet custT="1"/>
      <dgm:spPr>
        <a:scene3d>
          <a:camera prst="orthographicFront"/>
          <a:lightRig rig="threePt" dir="t"/>
        </a:scene3d>
        <a:sp3d>
          <a:bevelB/>
        </a:sp3d>
      </dgm:spPr>
      <dgm:t>
        <a:bodyPr/>
        <a:lstStyle/>
        <a:p>
          <a:endParaRPr lang="es-CO" sz="700" b="1">
            <a:solidFill>
              <a:schemeClr val="tx1"/>
            </a:solidFill>
          </a:endParaRPr>
        </a:p>
      </dgm:t>
    </dgm:pt>
    <dgm:pt modelId="{82952EF2-ABA2-498A-8B56-BF6BF725DB69}" type="sibTrans" cxnId="{4B2E5F8E-1EBC-46BD-BF0C-A636ABF3E183}">
      <dgm:prSet/>
      <dgm:spPr/>
      <dgm:t>
        <a:bodyPr/>
        <a:lstStyle/>
        <a:p>
          <a:endParaRPr lang="es-CO" sz="2400" b="1">
            <a:solidFill>
              <a:schemeClr val="tx1"/>
            </a:solidFill>
          </a:endParaRPr>
        </a:p>
      </dgm:t>
    </dgm:pt>
    <dgm:pt modelId="{EF64D31D-833C-41FE-9DC9-1CFEA5D4334A}">
      <dgm:prSet phldrT="[Texto]" custT="1"/>
      <dgm:spPr>
        <a:scene3d>
          <a:camera prst="orthographicFront"/>
          <a:lightRig rig="threePt" dir="t"/>
        </a:scene3d>
        <a:sp3d>
          <a:bevelT/>
          <a:bevelB/>
        </a:sp3d>
      </dgm:spPr>
      <dgm:t>
        <a:bodyPr/>
        <a:lstStyle/>
        <a:p>
          <a:r>
            <a:rPr lang="es-CO" sz="900" b="1" dirty="0">
              <a:solidFill>
                <a:schemeClr val="tx1"/>
              </a:solidFill>
            </a:rPr>
            <a:t>2.Capacitación trabajadores</a:t>
          </a:r>
        </a:p>
      </dgm:t>
    </dgm:pt>
    <dgm:pt modelId="{B040A3FC-FF6F-461E-8A8F-4F4CB8E33221}" type="parTrans" cxnId="{5B5C5954-4750-4AE4-85C6-748E306C02D6}">
      <dgm:prSet custT="1"/>
      <dgm:spPr>
        <a:scene3d>
          <a:camera prst="orthographicFront"/>
          <a:lightRig rig="threePt" dir="t"/>
        </a:scene3d>
        <a:sp3d>
          <a:bevelB/>
        </a:sp3d>
      </dgm:spPr>
      <dgm:t>
        <a:bodyPr/>
        <a:lstStyle/>
        <a:p>
          <a:endParaRPr lang="es-CO" sz="700" b="1">
            <a:solidFill>
              <a:schemeClr val="tx1"/>
            </a:solidFill>
          </a:endParaRPr>
        </a:p>
      </dgm:t>
    </dgm:pt>
    <dgm:pt modelId="{485CE26B-5D83-4C54-B6D7-17639780A1E6}" type="sibTrans" cxnId="{5B5C5954-4750-4AE4-85C6-748E306C02D6}">
      <dgm:prSet/>
      <dgm:spPr/>
      <dgm:t>
        <a:bodyPr/>
        <a:lstStyle/>
        <a:p>
          <a:endParaRPr lang="es-CO" sz="2400" b="1">
            <a:solidFill>
              <a:schemeClr val="tx1"/>
            </a:solidFill>
          </a:endParaRPr>
        </a:p>
      </dgm:t>
    </dgm:pt>
    <dgm:pt modelId="{162AAD81-4B68-4E33-8B99-613E6D52561B}">
      <dgm:prSet phldrT="[Texto]" custT="1"/>
      <dgm:spPr>
        <a:scene3d>
          <a:camera prst="orthographicFront"/>
          <a:lightRig rig="threePt" dir="t"/>
        </a:scene3d>
        <a:sp3d>
          <a:bevelT/>
          <a:bevelB/>
        </a:sp3d>
      </dgm:spPr>
      <dgm:t>
        <a:bodyPr/>
        <a:lstStyle/>
        <a:p>
          <a:r>
            <a:rPr lang="es-CO" sz="1000" b="1" dirty="0">
              <a:solidFill>
                <a:schemeClr val="tx1"/>
              </a:solidFill>
            </a:rPr>
            <a:t>3.Medidas frente al talento humano</a:t>
          </a:r>
        </a:p>
      </dgm:t>
    </dgm:pt>
    <dgm:pt modelId="{AF637437-4C1F-4FE6-8422-5ABF91BFDD17}" type="parTrans" cxnId="{7FD2D09A-7E1B-401D-B819-E7B21CA7260D}">
      <dgm:prSet custT="1"/>
      <dgm:spPr>
        <a:scene3d>
          <a:camera prst="orthographicFront"/>
          <a:lightRig rig="threePt" dir="t"/>
        </a:scene3d>
        <a:sp3d>
          <a:bevelB/>
        </a:sp3d>
      </dgm:spPr>
      <dgm:t>
        <a:bodyPr/>
        <a:lstStyle/>
        <a:p>
          <a:endParaRPr lang="es-CO" sz="700" b="1">
            <a:solidFill>
              <a:schemeClr val="tx1"/>
            </a:solidFill>
          </a:endParaRPr>
        </a:p>
      </dgm:t>
    </dgm:pt>
    <dgm:pt modelId="{DEFEFA05-0BD7-48CD-946B-3C99BFFC1E32}" type="sibTrans" cxnId="{7FD2D09A-7E1B-401D-B819-E7B21CA7260D}">
      <dgm:prSet/>
      <dgm:spPr/>
      <dgm:t>
        <a:bodyPr/>
        <a:lstStyle/>
        <a:p>
          <a:endParaRPr lang="es-CO" sz="2400" b="1">
            <a:solidFill>
              <a:schemeClr val="tx1"/>
            </a:solidFill>
          </a:endParaRPr>
        </a:p>
      </dgm:t>
    </dgm:pt>
    <dgm:pt modelId="{C7AB66B1-F59D-4B3E-B012-1852B95BA624}">
      <dgm:prSet phldrT="[Texto]" custT="1"/>
      <dgm:spPr>
        <a:scene3d>
          <a:camera prst="orthographicFront"/>
          <a:lightRig rig="threePt" dir="t"/>
        </a:scene3d>
        <a:sp3d>
          <a:bevelT/>
          <a:bevelB/>
        </a:sp3d>
      </dgm:spPr>
      <dgm:t>
        <a:bodyPr/>
        <a:lstStyle/>
        <a:p>
          <a:r>
            <a:rPr lang="es-CO" sz="1000" b="1" dirty="0">
              <a:solidFill>
                <a:schemeClr val="tx1"/>
              </a:solidFill>
            </a:rPr>
            <a:t>4.Medidas de limpieza y desinfección</a:t>
          </a:r>
        </a:p>
      </dgm:t>
    </dgm:pt>
    <dgm:pt modelId="{EB242F21-8F68-4E67-B317-7BD494678BFF}" type="parTrans" cxnId="{3A3E5EC7-A0AA-4C05-8A8C-753BAA8AB4CA}">
      <dgm:prSet custT="1"/>
      <dgm:spPr>
        <a:scene3d>
          <a:camera prst="orthographicFront"/>
          <a:lightRig rig="threePt" dir="t"/>
        </a:scene3d>
        <a:sp3d>
          <a:bevelB/>
        </a:sp3d>
      </dgm:spPr>
      <dgm:t>
        <a:bodyPr/>
        <a:lstStyle/>
        <a:p>
          <a:endParaRPr lang="es-CO" sz="700" b="1">
            <a:solidFill>
              <a:schemeClr val="tx1"/>
            </a:solidFill>
          </a:endParaRPr>
        </a:p>
      </dgm:t>
    </dgm:pt>
    <dgm:pt modelId="{415E71FE-FCC7-4E26-8FC6-D83CF451C1F0}" type="sibTrans" cxnId="{3A3E5EC7-A0AA-4C05-8A8C-753BAA8AB4CA}">
      <dgm:prSet/>
      <dgm:spPr/>
      <dgm:t>
        <a:bodyPr/>
        <a:lstStyle/>
        <a:p>
          <a:endParaRPr lang="es-CO" sz="2400" b="1">
            <a:solidFill>
              <a:schemeClr val="tx1"/>
            </a:solidFill>
          </a:endParaRPr>
        </a:p>
      </dgm:t>
    </dgm:pt>
    <dgm:pt modelId="{A4214102-F67A-4A7C-84E3-C4EAA36D66D0}">
      <dgm:prSet custT="1"/>
      <dgm:spPr>
        <a:scene3d>
          <a:camera prst="orthographicFront"/>
          <a:lightRig rig="threePt" dir="t"/>
        </a:scene3d>
        <a:sp3d>
          <a:bevelT/>
          <a:bevelB/>
        </a:sp3d>
      </dgm:spPr>
      <dgm:t>
        <a:bodyPr/>
        <a:lstStyle/>
        <a:p>
          <a:r>
            <a:rPr lang="es-CO" sz="1000" b="1" dirty="0">
              <a:solidFill>
                <a:schemeClr val="tx1"/>
              </a:solidFill>
            </a:rPr>
            <a:t>5.Gestión del almacén</a:t>
          </a:r>
        </a:p>
      </dgm:t>
    </dgm:pt>
    <dgm:pt modelId="{893E74FD-1BC1-42BD-A8C1-1FBB18975900}" type="parTrans" cxnId="{46D15C13-3103-4B0C-95FF-820E6A60A37F}">
      <dgm:prSet custT="1"/>
      <dgm:spPr>
        <a:scene3d>
          <a:camera prst="orthographicFront"/>
          <a:lightRig rig="threePt" dir="t"/>
        </a:scene3d>
        <a:sp3d>
          <a:bevelB/>
        </a:sp3d>
      </dgm:spPr>
      <dgm:t>
        <a:bodyPr/>
        <a:lstStyle/>
        <a:p>
          <a:endParaRPr lang="es-CO" sz="700" b="1">
            <a:solidFill>
              <a:schemeClr val="tx1"/>
            </a:solidFill>
          </a:endParaRPr>
        </a:p>
      </dgm:t>
    </dgm:pt>
    <dgm:pt modelId="{4F4054E8-FA3A-42A7-A383-5F01FD7AE451}" type="sibTrans" cxnId="{46D15C13-3103-4B0C-95FF-820E6A60A37F}">
      <dgm:prSet/>
      <dgm:spPr/>
      <dgm:t>
        <a:bodyPr/>
        <a:lstStyle/>
        <a:p>
          <a:endParaRPr lang="es-CO" sz="2400" b="1">
            <a:solidFill>
              <a:schemeClr val="tx1"/>
            </a:solidFill>
          </a:endParaRPr>
        </a:p>
      </dgm:t>
    </dgm:pt>
    <dgm:pt modelId="{561D0254-AD6F-4F8A-8D19-4ECB98833D85}">
      <dgm:prSet custT="1"/>
      <dgm:spPr>
        <a:scene3d>
          <a:camera prst="orthographicFront"/>
          <a:lightRig rig="threePt" dir="t"/>
        </a:scene3d>
        <a:sp3d>
          <a:bevelT/>
          <a:bevelB/>
        </a:sp3d>
      </dgm:spPr>
      <dgm:t>
        <a:bodyPr/>
        <a:lstStyle/>
        <a:p>
          <a:r>
            <a:rPr lang="es-CO" sz="1000" b="1" dirty="0">
              <a:solidFill>
                <a:schemeClr val="tx1"/>
              </a:solidFill>
            </a:rPr>
            <a:t>6.Gestión del Archivo</a:t>
          </a:r>
        </a:p>
      </dgm:t>
    </dgm:pt>
    <dgm:pt modelId="{BAB797DE-A1C2-494C-9AD9-5DA968E9A4E3}" type="parTrans" cxnId="{3AB0680F-BAB0-415E-BD10-6EC334088FE5}">
      <dgm:prSet custT="1"/>
      <dgm:spPr>
        <a:scene3d>
          <a:camera prst="orthographicFront"/>
          <a:lightRig rig="threePt" dir="t"/>
        </a:scene3d>
        <a:sp3d>
          <a:bevelB/>
        </a:sp3d>
      </dgm:spPr>
      <dgm:t>
        <a:bodyPr/>
        <a:lstStyle/>
        <a:p>
          <a:endParaRPr lang="es-CO" sz="700" b="1">
            <a:solidFill>
              <a:schemeClr val="tx1"/>
            </a:solidFill>
          </a:endParaRPr>
        </a:p>
      </dgm:t>
    </dgm:pt>
    <dgm:pt modelId="{3DF4FBCA-F317-4345-BF5F-E2EA5138F8C6}" type="sibTrans" cxnId="{3AB0680F-BAB0-415E-BD10-6EC334088FE5}">
      <dgm:prSet/>
      <dgm:spPr/>
      <dgm:t>
        <a:bodyPr/>
        <a:lstStyle/>
        <a:p>
          <a:endParaRPr lang="es-CO" sz="2400" b="1">
            <a:solidFill>
              <a:schemeClr val="tx1"/>
            </a:solidFill>
          </a:endParaRPr>
        </a:p>
      </dgm:t>
    </dgm:pt>
    <dgm:pt modelId="{E480CDC8-1575-4758-B231-A3F9B98AA2A3}">
      <dgm:prSet custT="1"/>
      <dgm:spPr>
        <a:scene3d>
          <a:camera prst="orthographicFront"/>
          <a:lightRig rig="threePt" dir="t"/>
        </a:scene3d>
        <a:sp3d>
          <a:bevelT/>
          <a:bevelB/>
        </a:sp3d>
      </dgm:spPr>
      <dgm:t>
        <a:bodyPr/>
        <a:lstStyle/>
        <a:p>
          <a:r>
            <a:rPr lang="es-CO" sz="1000" b="1" dirty="0">
              <a:solidFill>
                <a:schemeClr val="tx1"/>
              </a:solidFill>
            </a:rPr>
            <a:t>7.Medida de asistencia social   </a:t>
          </a:r>
        </a:p>
      </dgm:t>
    </dgm:pt>
    <dgm:pt modelId="{B4ECD9CB-84ED-45D6-8F95-552B1C29B752}" type="parTrans" cxnId="{32257CE4-FC8B-4C5F-85C7-C8C014BDE519}">
      <dgm:prSet custT="1"/>
      <dgm:spPr>
        <a:scene3d>
          <a:camera prst="orthographicFront"/>
          <a:lightRig rig="threePt" dir="t"/>
        </a:scene3d>
        <a:sp3d>
          <a:bevelB/>
        </a:sp3d>
      </dgm:spPr>
      <dgm:t>
        <a:bodyPr/>
        <a:lstStyle/>
        <a:p>
          <a:endParaRPr lang="es-CO" sz="700" b="1">
            <a:solidFill>
              <a:schemeClr val="tx1"/>
            </a:solidFill>
          </a:endParaRPr>
        </a:p>
      </dgm:t>
    </dgm:pt>
    <dgm:pt modelId="{D7FAB721-F319-4401-B0FB-0C38B14D3406}" type="sibTrans" cxnId="{32257CE4-FC8B-4C5F-85C7-C8C014BDE519}">
      <dgm:prSet/>
      <dgm:spPr/>
      <dgm:t>
        <a:bodyPr/>
        <a:lstStyle/>
        <a:p>
          <a:endParaRPr lang="es-CO" sz="2400" b="1">
            <a:solidFill>
              <a:schemeClr val="tx1"/>
            </a:solidFill>
          </a:endParaRPr>
        </a:p>
      </dgm:t>
    </dgm:pt>
    <dgm:pt modelId="{5F33A088-8665-4A61-B5FE-828C46E7DADC}">
      <dgm:prSet custT="1"/>
      <dgm:spPr>
        <a:scene3d>
          <a:camera prst="orthographicFront"/>
          <a:lightRig rig="threePt" dir="t"/>
        </a:scene3d>
        <a:sp3d>
          <a:bevelT/>
          <a:bevelB/>
        </a:sp3d>
      </dgm:spPr>
      <dgm:t>
        <a:bodyPr/>
        <a:lstStyle/>
        <a:p>
          <a:r>
            <a:rPr lang="es-CO" sz="1000" b="1" dirty="0">
              <a:solidFill>
                <a:schemeClr val="tx1"/>
              </a:solidFill>
            </a:rPr>
            <a:t>8.Medidas de contención y mitigación</a:t>
          </a:r>
        </a:p>
      </dgm:t>
    </dgm:pt>
    <dgm:pt modelId="{1A444B9F-43B6-48FA-87B0-8B348480A10A}" type="parTrans" cxnId="{91E18A77-5CCA-4F1D-B1D3-12E4AA5976A3}">
      <dgm:prSet custT="1"/>
      <dgm:spPr>
        <a:scene3d>
          <a:camera prst="orthographicFront"/>
          <a:lightRig rig="threePt" dir="t"/>
        </a:scene3d>
        <a:sp3d>
          <a:bevelB/>
        </a:sp3d>
      </dgm:spPr>
      <dgm:t>
        <a:bodyPr/>
        <a:lstStyle/>
        <a:p>
          <a:endParaRPr lang="es-CO" sz="700" b="1">
            <a:solidFill>
              <a:schemeClr val="tx1"/>
            </a:solidFill>
          </a:endParaRPr>
        </a:p>
      </dgm:t>
    </dgm:pt>
    <dgm:pt modelId="{5D5159DB-524E-4C7F-B8C8-F26E8DD566EE}" type="sibTrans" cxnId="{91E18A77-5CCA-4F1D-B1D3-12E4AA5976A3}">
      <dgm:prSet/>
      <dgm:spPr/>
      <dgm:t>
        <a:bodyPr/>
        <a:lstStyle/>
        <a:p>
          <a:endParaRPr lang="es-CO" sz="2400" b="1">
            <a:solidFill>
              <a:schemeClr val="tx1"/>
            </a:solidFill>
          </a:endParaRPr>
        </a:p>
      </dgm:t>
    </dgm:pt>
    <dgm:pt modelId="{B09B786C-AFB7-444E-9858-2DC0B5BA3E6E}">
      <dgm:prSet custT="1"/>
      <dgm:spPr>
        <a:scene3d>
          <a:camera prst="orthographicFront"/>
          <a:lightRig rig="threePt" dir="t"/>
        </a:scene3d>
        <a:sp3d>
          <a:bevelT/>
          <a:bevelB/>
        </a:sp3d>
      </dgm:spPr>
      <dgm:t>
        <a:bodyPr/>
        <a:lstStyle/>
        <a:p>
          <a:r>
            <a:rPr lang="es-CO" sz="1000" b="1" dirty="0">
              <a:solidFill>
                <a:schemeClr val="tx1"/>
              </a:solidFill>
            </a:rPr>
            <a:t>9.Medidas frente a la crisis</a:t>
          </a:r>
        </a:p>
      </dgm:t>
    </dgm:pt>
    <dgm:pt modelId="{09DC3B87-661F-4258-973F-543FDC2A94A7}" type="parTrans" cxnId="{FDA24AA0-BAB3-4E69-A191-E59CFEAA6A6F}">
      <dgm:prSet custT="1"/>
      <dgm:spPr>
        <a:scene3d>
          <a:camera prst="orthographicFront"/>
          <a:lightRig rig="threePt" dir="t"/>
        </a:scene3d>
        <a:sp3d>
          <a:bevelB/>
        </a:sp3d>
      </dgm:spPr>
      <dgm:t>
        <a:bodyPr/>
        <a:lstStyle/>
        <a:p>
          <a:endParaRPr lang="es-CO" sz="700" b="1">
            <a:solidFill>
              <a:schemeClr val="tx1"/>
            </a:solidFill>
          </a:endParaRPr>
        </a:p>
      </dgm:t>
    </dgm:pt>
    <dgm:pt modelId="{6183F232-67D4-49D6-9635-DACAD0EE1041}" type="sibTrans" cxnId="{FDA24AA0-BAB3-4E69-A191-E59CFEAA6A6F}">
      <dgm:prSet/>
      <dgm:spPr/>
      <dgm:t>
        <a:bodyPr/>
        <a:lstStyle/>
        <a:p>
          <a:endParaRPr lang="es-CO" sz="2400" b="1">
            <a:solidFill>
              <a:schemeClr val="tx1"/>
            </a:solidFill>
          </a:endParaRPr>
        </a:p>
      </dgm:t>
    </dgm:pt>
    <dgm:pt modelId="{BD0C9579-DADB-47ED-AC65-7FD9F60992DE}">
      <dgm:prSet custT="1"/>
      <dgm:spPr>
        <a:scene3d>
          <a:camera prst="orthographicFront"/>
          <a:lightRig rig="threePt" dir="t"/>
        </a:scene3d>
        <a:sp3d>
          <a:bevelT/>
          <a:bevelB/>
        </a:sp3d>
      </dgm:spPr>
      <dgm:t>
        <a:bodyPr/>
        <a:lstStyle/>
        <a:p>
          <a:r>
            <a:rPr lang="es-CO" sz="1000" b="1" dirty="0">
              <a:solidFill>
                <a:schemeClr val="tx1"/>
              </a:solidFill>
            </a:rPr>
            <a:t>10. Referencias de Consultas </a:t>
          </a:r>
        </a:p>
      </dgm:t>
    </dgm:pt>
    <dgm:pt modelId="{BA731929-3297-4E2A-B10B-2BABAF21554D}" type="parTrans" cxnId="{1CE94ACB-C71B-48BB-9926-5ABD710B3AB1}">
      <dgm:prSet custT="1"/>
      <dgm:spPr>
        <a:scene3d>
          <a:camera prst="orthographicFront"/>
          <a:lightRig rig="threePt" dir="t"/>
        </a:scene3d>
        <a:sp3d>
          <a:bevelB/>
        </a:sp3d>
      </dgm:spPr>
      <dgm:t>
        <a:bodyPr/>
        <a:lstStyle/>
        <a:p>
          <a:endParaRPr lang="es-CO" sz="700" b="1">
            <a:solidFill>
              <a:schemeClr val="tx1"/>
            </a:solidFill>
          </a:endParaRPr>
        </a:p>
      </dgm:t>
    </dgm:pt>
    <dgm:pt modelId="{49E420D0-0B2D-4711-823A-156B97CD0F62}" type="sibTrans" cxnId="{1CE94ACB-C71B-48BB-9926-5ABD710B3AB1}">
      <dgm:prSet/>
      <dgm:spPr/>
      <dgm:t>
        <a:bodyPr/>
        <a:lstStyle/>
        <a:p>
          <a:endParaRPr lang="es-CO" sz="2400" b="1">
            <a:solidFill>
              <a:schemeClr val="tx1"/>
            </a:solidFill>
          </a:endParaRPr>
        </a:p>
      </dgm:t>
    </dgm:pt>
    <dgm:pt modelId="{5391EC60-DF13-4C2A-AC2C-DB3661AE7FB6}" type="pres">
      <dgm:prSet presAssocID="{B3C0F7E8-A705-4290-9A82-E3E7BC1BF4C3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7F934C40-29DA-4700-B444-A7A37D51EFE1}" type="pres">
      <dgm:prSet presAssocID="{40347C47-8741-4D25-8C84-551CF2C3E293}" presName="centerShape" presStyleLbl="node0" presStyleIdx="0" presStyleCnt="1" custScaleX="248058" custScaleY="186945"/>
      <dgm:spPr/>
    </dgm:pt>
    <dgm:pt modelId="{A40012CC-3F9D-462E-BF95-28702269BCAF}" type="pres">
      <dgm:prSet presAssocID="{49E44C76-9591-49DB-BA3C-08C5D526A0F1}" presName="Name9" presStyleLbl="parChTrans1D2" presStyleIdx="0" presStyleCnt="10"/>
      <dgm:spPr/>
    </dgm:pt>
    <dgm:pt modelId="{FAF48314-23BF-4B8C-A5A4-29B783114630}" type="pres">
      <dgm:prSet presAssocID="{49E44C76-9591-49DB-BA3C-08C5D526A0F1}" presName="connTx" presStyleLbl="parChTrans1D2" presStyleIdx="0" presStyleCnt="10"/>
      <dgm:spPr/>
    </dgm:pt>
    <dgm:pt modelId="{090D0832-1738-4CF0-9223-58F73F958BED}" type="pres">
      <dgm:prSet presAssocID="{F171B1B9-57A1-4F62-977E-24E8D3C8A49F}" presName="node" presStyleLbl="node1" presStyleIdx="0" presStyleCnt="10">
        <dgm:presLayoutVars>
          <dgm:bulletEnabled val="1"/>
        </dgm:presLayoutVars>
      </dgm:prSet>
      <dgm:spPr/>
    </dgm:pt>
    <dgm:pt modelId="{6CD0D81F-6594-49E9-A820-88B644BF77CA}" type="pres">
      <dgm:prSet presAssocID="{B040A3FC-FF6F-461E-8A8F-4F4CB8E33221}" presName="Name9" presStyleLbl="parChTrans1D2" presStyleIdx="1" presStyleCnt="10"/>
      <dgm:spPr/>
    </dgm:pt>
    <dgm:pt modelId="{8E506543-8627-43EC-A27E-0A233FACF617}" type="pres">
      <dgm:prSet presAssocID="{B040A3FC-FF6F-461E-8A8F-4F4CB8E33221}" presName="connTx" presStyleLbl="parChTrans1D2" presStyleIdx="1" presStyleCnt="10"/>
      <dgm:spPr/>
    </dgm:pt>
    <dgm:pt modelId="{84467799-88C2-4F13-A8C9-6CB3B6F45790}" type="pres">
      <dgm:prSet presAssocID="{EF64D31D-833C-41FE-9DC9-1CFEA5D4334A}" presName="node" presStyleLbl="node1" presStyleIdx="1" presStyleCnt="10">
        <dgm:presLayoutVars>
          <dgm:bulletEnabled val="1"/>
        </dgm:presLayoutVars>
      </dgm:prSet>
      <dgm:spPr/>
    </dgm:pt>
    <dgm:pt modelId="{DB18FB90-0E7D-4A48-BB04-7605269847A5}" type="pres">
      <dgm:prSet presAssocID="{AF637437-4C1F-4FE6-8422-5ABF91BFDD17}" presName="Name9" presStyleLbl="parChTrans1D2" presStyleIdx="2" presStyleCnt="10"/>
      <dgm:spPr/>
    </dgm:pt>
    <dgm:pt modelId="{F8BF101C-9219-44EE-90DA-02DCD316DC3C}" type="pres">
      <dgm:prSet presAssocID="{AF637437-4C1F-4FE6-8422-5ABF91BFDD17}" presName="connTx" presStyleLbl="parChTrans1D2" presStyleIdx="2" presStyleCnt="10"/>
      <dgm:spPr/>
    </dgm:pt>
    <dgm:pt modelId="{B15935C7-10C5-4E21-9F5E-5910881DB96D}" type="pres">
      <dgm:prSet presAssocID="{162AAD81-4B68-4E33-8B99-613E6D52561B}" presName="node" presStyleLbl="node1" presStyleIdx="2" presStyleCnt="10">
        <dgm:presLayoutVars>
          <dgm:bulletEnabled val="1"/>
        </dgm:presLayoutVars>
      </dgm:prSet>
      <dgm:spPr/>
    </dgm:pt>
    <dgm:pt modelId="{3C71F674-F2B2-4412-8D58-2DCD5514EA4B}" type="pres">
      <dgm:prSet presAssocID="{EB242F21-8F68-4E67-B317-7BD494678BFF}" presName="Name9" presStyleLbl="parChTrans1D2" presStyleIdx="3" presStyleCnt="10"/>
      <dgm:spPr/>
    </dgm:pt>
    <dgm:pt modelId="{99A5AD9F-678A-42D3-84EC-0D1DA9ABF086}" type="pres">
      <dgm:prSet presAssocID="{EB242F21-8F68-4E67-B317-7BD494678BFF}" presName="connTx" presStyleLbl="parChTrans1D2" presStyleIdx="3" presStyleCnt="10"/>
      <dgm:spPr/>
    </dgm:pt>
    <dgm:pt modelId="{20283F9A-4DBC-4C55-A05A-057CEB21A4AC}" type="pres">
      <dgm:prSet presAssocID="{C7AB66B1-F59D-4B3E-B012-1852B95BA624}" presName="node" presStyleLbl="node1" presStyleIdx="3" presStyleCnt="10">
        <dgm:presLayoutVars>
          <dgm:bulletEnabled val="1"/>
        </dgm:presLayoutVars>
      </dgm:prSet>
      <dgm:spPr/>
    </dgm:pt>
    <dgm:pt modelId="{69A32470-B5D9-4A39-ACE1-C96206D9675F}" type="pres">
      <dgm:prSet presAssocID="{893E74FD-1BC1-42BD-A8C1-1FBB18975900}" presName="Name9" presStyleLbl="parChTrans1D2" presStyleIdx="4" presStyleCnt="10"/>
      <dgm:spPr/>
    </dgm:pt>
    <dgm:pt modelId="{66DB9811-9989-49C7-8E66-E507E614996A}" type="pres">
      <dgm:prSet presAssocID="{893E74FD-1BC1-42BD-A8C1-1FBB18975900}" presName="connTx" presStyleLbl="parChTrans1D2" presStyleIdx="4" presStyleCnt="10"/>
      <dgm:spPr/>
    </dgm:pt>
    <dgm:pt modelId="{DB913247-519C-4001-B3A5-3D20585CFEC7}" type="pres">
      <dgm:prSet presAssocID="{A4214102-F67A-4A7C-84E3-C4EAA36D66D0}" presName="node" presStyleLbl="node1" presStyleIdx="4" presStyleCnt="10" custScaleX="99843" custScaleY="97323">
        <dgm:presLayoutVars>
          <dgm:bulletEnabled val="1"/>
        </dgm:presLayoutVars>
      </dgm:prSet>
      <dgm:spPr/>
    </dgm:pt>
    <dgm:pt modelId="{E3D2A85A-DAD9-4096-A428-43C775FD71A0}" type="pres">
      <dgm:prSet presAssocID="{BAB797DE-A1C2-494C-9AD9-5DA968E9A4E3}" presName="Name9" presStyleLbl="parChTrans1D2" presStyleIdx="5" presStyleCnt="10"/>
      <dgm:spPr/>
    </dgm:pt>
    <dgm:pt modelId="{1D839E45-BFAA-4A90-87F3-8A626FCCB50B}" type="pres">
      <dgm:prSet presAssocID="{BAB797DE-A1C2-494C-9AD9-5DA968E9A4E3}" presName="connTx" presStyleLbl="parChTrans1D2" presStyleIdx="5" presStyleCnt="10"/>
      <dgm:spPr/>
    </dgm:pt>
    <dgm:pt modelId="{E7874C10-3C76-4A4E-A17E-0E50C52F8259}" type="pres">
      <dgm:prSet presAssocID="{561D0254-AD6F-4F8A-8D19-4ECB98833D85}" presName="node" presStyleLbl="node1" presStyleIdx="5" presStyleCnt="10">
        <dgm:presLayoutVars>
          <dgm:bulletEnabled val="1"/>
        </dgm:presLayoutVars>
      </dgm:prSet>
      <dgm:spPr/>
    </dgm:pt>
    <dgm:pt modelId="{599E2E75-84BA-4C61-95E0-9D9D643F1072}" type="pres">
      <dgm:prSet presAssocID="{B4ECD9CB-84ED-45D6-8F95-552B1C29B752}" presName="Name9" presStyleLbl="parChTrans1D2" presStyleIdx="6" presStyleCnt="10"/>
      <dgm:spPr/>
    </dgm:pt>
    <dgm:pt modelId="{D8566B2E-C320-4C42-AF32-2DBB69B31485}" type="pres">
      <dgm:prSet presAssocID="{B4ECD9CB-84ED-45D6-8F95-552B1C29B752}" presName="connTx" presStyleLbl="parChTrans1D2" presStyleIdx="6" presStyleCnt="10"/>
      <dgm:spPr/>
    </dgm:pt>
    <dgm:pt modelId="{FB9C5327-DB24-446D-8962-0F40FA3E6CCD}" type="pres">
      <dgm:prSet presAssocID="{E480CDC8-1575-4758-B231-A3F9B98AA2A3}" presName="node" presStyleLbl="node1" presStyleIdx="6" presStyleCnt="10">
        <dgm:presLayoutVars>
          <dgm:bulletEnabled val="1"/>
        </dgm:presLayoutVars>
      </dgm:prSet>
      <dgm:spPr/>
    </dgm:pt>
    <dgm:pt modelId="{D45EC943-D557-491D-8300-4ED04D450336}" type="pres">
      <dgm:prSet presAssocID="{1A444B9F-43B6-48FA-87B0-8B348480A10A}" presName="Name9" presStyleLbl="parChTrans1D2" presStyleIdx="7" presStyleCnt="10"/>
      <dgm:spPr/>
    </dgm:pt>
    <dgm:pt modelId="{3BC6F761-1840-473D-9683-9AED0F955467}" type="pres">
      <dgm:prSet presAssocID="{1A444B9F-43B6-48FA-87B0-8B348480A10A}" presName="connTx" presStyleLbl="parChTrans1D2" presStyleIdx="7" presStyleCnt="10"/>
      <dgm:spPr/>
    </dgm:pt>
    <dgm:pt modelId="{A5901C29-6802-4B6F-979D-EED7DD7656C6}" type="pres">
      <dgm:prSet presAssocID="{5F33A088-8665-4A61-B5FE-828C46E7DADC}" presName="node" presStyleLbl="node1" presStyleIdx="7" presStyleCnt="10">
        <dgm:presLayoutVars>
          <dgm:bulletEnabled val="1"/>
        </dgm:presLayoutVars>
      </dgm:prSet>
      <dgm:spPr/>
    </dgm:pt>
    <dgm:pt modelId="{0C57B33D-031E-4A2A-9CFD-DC4892F7F420}" type="pres">
      <dgm:prSet presAssocID="{09DC3B87-661F-4258-973F-543FDC2A94A7}" presName="Name9" presStyleLbl="parChTrans1D2" presStyleIdx="8" presStyleCnt="10"/>
      <dgm:spPr/>
    </dgm:pt>
    <dgm:pt modelId="{E687CDA2-FD55-409B-8C2B-05DA3DA8ADD5}" type="pres">
      <dgm:prSet presAssocID="{09DC3B87-661F-4258-973F-543FDC2A94A7}" presName="connTx" presStyleLbl="parChTrans1D2" presStyleIdx="8" presStyleCnt="10"/>
      <dgm:spPr/>
    </dgm:pt>
    <dgm:pt modelId="{9893F418-39F7-4B8B-8F22-05E8502DB821}" type="pres">
      <dgm:prSet presAssocID="{B09B786C-AFB7-444E-9858-2DC0B5BA3E6E}" presName="node" presStyleLbl="node1" presStyleIdx="8" presStyleCnt="10">
        <dgm:presLayoutVars>
          <dgm:bulletEnabled val="1"/>
        </dgm:presLayoutVars>
      </dgm:prSet>
      <dgm:spPr/>
    </dgm:pt>
    <dgm:pt modelId="{57B20307-EDCE-403B-8405-9A1C0821A7DC}" type="pres">
      <dgm:prSet presAssocID="{BA731929-3297-4E2A-B10B-2BABAF21554D}" presName="Name9" presStyleLbl="parChTrans1D2" presStyleIdx="9" presStyleCnt="10"/>
      <dgm:spPr/>
    </dgm:pt>
    <dgm:pt modelId="{9F91104A-27CF-4CE9-996C-B37CA1677DA3}" type="pres">
      <dgm:prSet presAssocID="{BA731929-3297-4E2A-B10B-2BABAF21554D}" presName="connTx" presStyleLbl="parChTrans1D2" presStyleIdx="9" presStyleCnt="10"/>
      <dgm:spPr/>
    </dgm:pt>
    <dgm:pt modelId="{E2D6D9D2-95C8-4B6B-8155-19630E030B3F}" type="pres">
      <dgm:prSet presAssocID="{BD0C9579-DADB-47ED-AC65-7FD9F60992DE}" presName="node" presStyleLbl="node1" presStyleIdx="9" presStyleCnt="10">
        <dgm:presLayoutVars>
          <dgm:bulletEnabled val="1"/>
        </dgm:presLayoutVars>
      </dgm:prSet>
      <dgm:spPr/>
    </dgm:pt>
  </dgm:ptLst>
  <dgm:cxnLst>
    <dgm:cxn modelId="{728AA805-74BE-4304-ADE0-0657D7A12312}" type="presOf" srcId="{49E44C76-9591-49DB-BA3C-08C5D526A0F1}" destId="{FAF48314-23BF-4B8C-A5A4-29B783114630}" srcOrd="1" destOrd="0" presId="urn:microsoft.com/office/officeart/2005/8/layout/radial1"/>
    <dgm:cxn modelId="{1A279E07-271E-4FF6-9CA2-4872F02F57EE}" type="presOf" srcId="{09DC3B87-661F-4258-973F-543FDC2A94A7}" destId="{E687CDA2-FD55-409B-8C2B-05DA3DA8ADD5}" srcOrd="1" destOrd="0" presId="urn:microsoft.com/office/officeart/2005/8/layout/radial1"/>
    <dgm:cxn modelId="{3AB0680F-BAB0-415E-BD10-6EC334088FE5}" srcId="{40347C47-8741-4D25-8C84-551CF2C3E293}" destId="{561D0254-AD6F-4F8A-8D19-4ECB98833D85}" srcOrd="5" destOrd="0" parTransId="{BAB797DE-A1C2-494C-9AD9-5DA968E9A4E3}" sibTransId="{3DF4FBCA-F317-4345-BF5F-E2EA5138F8C6}"/>
    <dgm:cxn modelId="{46D15C13-3103-4B0C-95FF-820E6A60A37F}" srcId="{40347C47-8741-4D25-8C84-551CF2C3E293}" destId="{A4214102-F67A-4A7C-84E3-C4EAA36D66D0}" srcOrd="4" destOrd="0" parTransId="{893E74FD-1BC1-42BD-A8C1-1FBB18975900}" sibTransId="{4F4054E8-FA3A-42A7-A383-5F01FD7AE451}"/>
    <dgm:cxn modelId="{65675B1C-E96B-40C9-9EBD-99EF75026671}" type="presOf" srcId="{893E74FD-1BC1-42BD-A8C1-1FBB18975900}" destId="{66DB9811-9989-49C7-8E66-E507E614996A}" srcOrd="1" destOrd="0" presId="urn:microsoft.com/office/officeart/2005/8/layout/radial1"/>
    <dgm:cxn modelId="{19E67026-A629-48F5-9F48-3CB7141A05B2}" srcId="{B3C0F7E8-A705-4290-9A82-E3E7BC1BF4C3}" destId="{40347C47-8741-4D25-8C84-551CF2C3E293}" srcOrd="0" destOrd="0" parTransId="{D5F1D928-A071-4400-AFE9-FCCDC5365123}" sibTransId="{8B1737B7-BEC4-4EE5-A973-CE609C572424}"/>
    <dgm:cxn modelId="{9E11A227-C65F-4940-9E98-08B5E222CC18}" type="presOf" srcId="{B3C0F7E8-A705-4290-9A82-E3E7BC1BF4C3}" destId="{5391EC60-DF13-4C2A-AC2C-DB3661AE7FB6}" srcOrd="0" destOrd="0" presId="urn:microsoft.com/office/officeart/2005/8/layout/radial1"/>
    <dgm:cxn modelId="{117A792F-CE80-4D35-8531-6EB11926CE33}" type="presOf" srcId="{EF64D31D-833C-41FE-9DC9-1CFEA5D4334A}" destId="{84467799-88C2-4F13-A8C9-6CB3B6F45790}" srcOrd="0" destOrd="0" presId="urn:microsoft.com/office/officeart/2005/8/layout/radial1"/>
    <dgm:cxn modelId="{181E1730-B46D-490C-ABE1-8088C7AB00CE}" type="presOf" srcId="{B09B786C-AFB7-444E-9858-2DC0B5BA3E6E}" destId="{9893F418-39F7-4B8B-8F22-05E8502DB821}" srcOrd="0" destOrd="0" presId="urn:microsoft.com/office/officeart/2005/8/layout/radial1"/>
    <dgm:cxn modelId="{D07B1C32-80D5-4BF2-A13B-632AC0952CF1}" type="presOf" srcId="{A4214102-F67A-4A7C-84E3-C4EAA36D66D0}" destId="{DB913247-519C-4001-B3A5-3D20585CFEC7}" srcOrd="0" destOrd="0" presId="urn:microsoft.com/office/officeart/2005/8/layout/radial1"/>
    <dgm:cxn modelId="{5A2BE336-9F50-4A0A-BE02-77B967BF87BA}" type="presOf" srcId="{BD0C9579-DADB-47ED-AC65-7FD9F60992DE}" destId="{E2D6D9D2-95C8-4B6B-8155-19630E030B3F}" srcOrd="0" destOrd="0" presId="urn:microsoft.com/office/officeart/2005/8/layout/radial1"/>
    <dgm:cxn modelId="{BCB35D5E-7073-4F3C-98B7-C395E42C0D87}" type="presOf" srcId="{B040A3FC-FF6F-461E-8A8F-4F4CB8E33221}" destId="{8E506543-8627-43EC-A27E-0A233FACF617}" srcOrd="1" destOrd="0" presId="urn:microsoft.com/office/officeart/2005/8/layout/radial1"/>
    <dgm:cxn modelId="{B59F1961-8A89-4362-B1E6-C0FA95653443}" type="presOf" srcId="{893E74FD-1BC1-42BD-A8C1-1FBB18975900}" destId="{69A32470-B5D9-4A39-ACE1-C96206D9675F}" srcOrd="0" destOrd="0" presId="urn:microsoft.com/office/officeart/2005/8/layout/radial1"/>
    <dgm:cxn modelId="{C12AAD63-981E-492B-8AC4-8463D7111E12}" type="presOf" srcId="{B4ECD9CB-84ED-45D6-8F95-552B1C29B752}" destId="{599E2E75-84BA-4C61-95E0-9D9D643F1072}" srcOrd="0" destOrd="0" presId="urn:microsoft.com/office/officeart/2005/8/layout/radial1"/>
    <dgm:cxn modelId="{70DCD643-7B49-49CA-8A92-5EC5896CBD1C}" type="presOf" srcId="{B040A3FC-FF6F-461E-8A8F-4F4CB8E33221}" destId="{6CD0D81F-6594-49E9-A820-88B644BF77CA}" srcOrd="0" destOrd="0" presId="urn:microsoft.com/office/officeart/2005/8/layout/radial1"/>
    <dgm:cxn modelId="{3CD9E34E-675A-4F4A-ACBB-F4C175B57AE3}" type="presOf" srcId="{49E44C76-9591-49DB-BA3C-08C5D526A0F1}" destId="{A40012CC-3F9D-462E-BF95-28702269BCAF}" srcOrd="0" destOrd="0" presId="urn:microsoft.com/office/officeart/2005/8/layout/radial1"/>
    <dgm:cxn modelId="{E42F3C6F-16D5-48AC-A993-E43856539259}" type="presOf" srcId="{561D0254-AD6F-4F8A-8D19-4ECB98833D85}" destId="{E7874C10-3C76-4A4E-A17E-0E50C52F8259}" srcOrd="0" destOrd="0" presId="urn:microsoft.com/office/officeart/2005/8/layout/radial1"/>
    <dgm:cxn modelId="{5B5C5954-4750-4AE4-85C6-748E306C02D6}" srcId="{40347C47-8741-4D25-8C84-551CF2C3E293}" destId="{EF64D31D-833C-41FE-9DC9-1CFEA5D4334A}" srcOrd="1" destOrd="0" parTransId="{B040A3FC-FF6F-461E-8A8F-4F4CB8E33221}" sibTransId="{485CE26B-5D83-4C54-B6D7-17639780A1E6}"/>
    <dgm:cxn modelId="{91E18A77-5CCA-4F1D-B1D3-12E4AA5976A3}" srcId="{40347C47-8741-4D25-8C84-551CF2C3E293}" destId="{5F33A088-8665-4A61-B5FE-828C46E7DADC}" srcOrd="7" destOrd="0" parTransId="{1A444B9F-43B6-48FA-87B0-8B348480A10A}" sibTransId="{5D5159DB-524E-4C7F-B8C8-F26E8DD566EE}"/>
    <dgm:cxn modelId="{898FEC78-F443-44B3-8B3F-1BAC6119EB25}" type="presOf" srcId="{BAB797DE-A1C2-494C-9AD9-5DA968E9A4E3}" destId="{1D839E45-BFAA-4A90-87F3-8A626FCCB50B}" srcOrd="1" destOrd="0" presId="urn:microsoft.com/office/officeart/2005/8/layout/radial1"/>
    <dgm:cxn modelId="{1A7C2A7D-6815-4E5A-8EC5-80AC8382C5A0}" type="presOf" srcId="{C7AB66B1-F59D-4B3E-B012-1852B95BA624}" destId="{20283F9A-4DBC-4C55-A05A-057CEB21A4AC}" srcOrd="0" destOrd="0" presId="urn:microsoft.com/office/officeart/2005/8/layout/radial1"/>
    <dgm:cxn modelId="{B7F9967E-E6FF-43CF-B3F9-3576103C8E90}" type="presOf" srcId="{5F33A088-8665-4A61-B5FE-828C46E7DADC}" destId="{A5901C29-6802-4B6F-979D-EED7DD7656C6}" srcOrd="0" destOrd="0" presId="urn:microsoft.com/office/officeart/2005/8/layout/radial1"/>
    <dgm:cxn modelId="{DB032E81-4103-4F9D-A429-ED2B242D8EFC}" type="presOf" srcId="{162AAD81-4B68-4E33-8B99-613E6D52561B}" destId="{B15935C7-10C5-4E21-9F5E-5910881DB96D}" srcOrd="0" destOrd="0" presId="urn:microsoft.com/office/officeart/2005/8/layout/radial1"/>
    <dgm:cxn modelId="{4CD9F18A-03E9-48E4-968F-C708D6CBB452}" type="presOf" srcId="{AF637437-4C1F-4FE6-8422-5ABF91BFDD17}" destId="{F8BF101C-9219-44EE-90DA-02DCD316DC3C}" srcOrd="1" destOrd="0" presId="urn:microsoft.com/office/officeart/2005/8/layout/radial1"/>
    <dgm:cxn modelId="{4B2E5F8E-1EBC-46BD-BF0C-A636ABF3E183}" srcId="{40347C47-8741-4D25-8C84-551CF2C3E293}" destId="{F171B1B9-57A1-4F62-977E-24E8D3C8A49F}" srcOrd="0" destOrd="0" parTransId="{49E44C76-9591-49DB-BA3C-08C5D526A0F1}" sibTransId="{82952EF2-ABA2-498A-8B56-BF6BF725DB69}"/>
    <dgm:cxn modelId="{7FD2D09A-7E1B-401D-B819-E7B21CA7260D}" srcId="{40347C47-8741-4D25-8C84-551CF2C3E293}" destId="{162AAD81-4B68-4E33-8B99-613E6D52561B}" srcOrd="2" destOrd="0" parTransId="{AF637437-4C1F-4FE6-8422-5ABF91BFDD17}" sibTransId="{DEFEFA05-0BD7-48CD-946B-3C99BFFC1E32}"/>
    <dgm:cxn modelId="{4FE45F9D-A728-4454-A558-0AA43E42C083}" type="presOf" srcId="{AF637437-4C1F-4FE6-8422-5ABF91BFDD17}" destId="{DB18FB90-0E7D-4A48-BB04-7605269847A5}" srcOrd="0" destOrd="0" presId="urn:microsoft.com/office/officeart/2005/8/layout/radial1"/>
    <dgm:cxn modelId="{FDA24AA0-BAB3-4E69-A191-E59CFEAA6A6F}" srcId="{40347C47-8741-4D25-8C84-551CF2C3E293}" destId="{B09B786C-AFB7-444E-9858-2DC0B5BA3E6E}" srcOrd="8" destOrd="0" parTransId="{09DC3B87-661F-4258-973F-543FDC2A94A7}" sibTransId="{6183F232-67D4-49D6-9635-DACAD0EE1041}"/>
    <dgm:cxn modelId="{9EF592A1-4AE0-4A90-ACC8-03177A98DA13}" type="presOf" srcId="{EB242F21-8F68-4E67-B317-7BD494678BFF}" destId="{3C71F674-F2B2-4412-8D58-2DCD5514EA4B}" srcOrd="0" destOrd="0" presId="urn:microsoft.com/office/officeart/2005/8/layout/radial1"/>
    <dgm:cxn modelId="{979EB4A5-C6CC-4BA6-B2DA-61516D565617}" type="presOf" srcId="{E480CDC8-1575-4758-B231-A3F9B98AA2A3}" destId="{FB9C5327-DB24-446D-8962-0F40FA3E6CCD}" srcOrd="0" destOrd="0" presId="urn:microsoft.com/office/officeart/2005/8/layout/radial1"/>
    <dgm:cxn modelId="{DFA3CBAD-D6EB-4863-8D1A-03DBEBB25BDB}" type="presOf" srcId="{BA731929-3297-4E2A-B10B-2BABAF21554D}" destId="{57B20307-EDCE-403B-8405-9A1C0821A7DC}" srcOrd="0" destOrd="0" presId="urn:microsoft.com/office/officeart/2005/8/layout/radial1"/>
    <dgm:cxn modelId="{ECF7E2B0-F7C8-43A0-BE49-3FD279FDDEFE}" type="presOf" srcId="{F171B1B9-57A1-4F62-977E-24E8D3C8A49F}" destId="{090D0832-1738-4CF0-9223-58F73F958BED}" srcOrd="0" destOrd="0" presId="urn:microsoft.com/office/officeart/2005/8/layout/radial1"/>
    <dgm:cxn modelId="{210DA5B4-0F8D-48F8-A26D-ADD24683EFD9}" type="presOf" srcId="{1A444B9F-43B6-48FA-87B0-8B348480A10A}" destId="{D45EC943-D557-491D-8300-4ED04D450336}" srcOrd="0" destOrd="0" presId="urn:microsoft.com/office/officeart/2005/8/layout/radial1"/>
    <dgm:cxn modelId="{402E46B6-498C-461D-A437-BA90410E74E0}" type="presOf" srcId="{EB242F21-8F68-4E67-B317-7BD494678BFF}" destId="{99A5AD9F-678A-42D3-84EC-0D1DA9ABF086}" srcOrd="1" destOrd="0" presId="urn:microsoft.com/office/officeart/2005/8/layout/radial1"/>
    <dgm:cxn modelId="{026A73C2-DED0-495F-AC05-5FBBA6C9FD80}" type="presOf" srcId="{1A444B9F-43B6-48FA-87B0-8B348480A10A}" destId="{3BC6F761-1840-473D-9683-9AED0F955467}" srcOrd="1" destOrd="0" presId="urn:microsoft.com/office/officeart/2005/8/layout/radial1"/>
    <dgm:cxn modelId="{E29465C5-9A37-4F3B-9F82-8646374B9FAF}" type="presOf" srcId="{BAB797DE-A1C2-494C-9AD9-5DA968E9A4E3}" destId="{E3D2A85A-DAD9-4096-A428-43C775FD71A0}" srcOrd="0" destOrd="0" presId="urn:microsoft.com/office/officeart/2005/8/layout/radial1"/>
    <dgm:cxn modelId="{3A3E5EC7-A0AA-4C05-8A8C-753BAA8AB4CA}" srcId="{40347C47-8741-4D25-8C84-551CF2C3E293}" destId="{C7AB66B1-F59D-4B3E-B012-1852B95BA624}" srcOrd="3" destOrd="0" parTransId="{EB242F21-8F68-4E67-B317-7BD494678BFF}" sibTransId="{415E71FE-FCC7-4E26-8FC6-D83CF451C1F0}"/>
    <dgm:cxn modelId="{C81767C9-4AE6-422A-B6DE-E7B53503919D}" type="presOf" srcId="{09DC3B87-661F-4258-973F-543FDC2A94A7}" destId="{0C57B33D-031E-4A2A-9CFD-DC4892F7F420}" srcOrd="0" destOrd="0" presId="urn:microsoft.com/office/officeart/2005/8/layout/radial1"/>
    <dgm:cxn modelId="{1CE94ACB-C71B-48BB-9926-5ABD710B3AB1}" srcId="{40347C47-8741-4D25-8C84-551CF2C3E293}" destId="{BD0C9579-DADB-47ED-AC65-7FD9F60992DE}" srcOrd="9" destOrd="0" parTransId="{BA731929-3297-4E2A-B10B-2BABAF21554D}" sibTransId="{49E420D0-0B2D-4711-823A-156B97CD0F62}"/>
    <dgm:cxn modelId="{E84EE9CC-BCD3-45AE-ACDB-9E611D73B7CD}" type="presOf" srcId="{BA731929-3297-4E2A-B10B-2BABAF21554D}" destId="{9F91104A-27CF-4CE9-996C-B37CA1677DA3}" srcOrd="1" destOrd="0" presId="urn:microsoft.com/office/officeart/2005/8/layout/radial1"/>
    <dgm:cxn modelId="{32257CE4-FC8B-4C5F-85C7-C8C014BDE519}" srcId="{40347C47-8741-4D25-8C84-551CF2C3E293}" destId="{E480CDC8-1575-4758-B231-A3F9B98AA2A3}" srcOrd="6" destOrd="0" parTransId="{B4ECD9CB-84ED-45D6-8F95-552B1C29B752}" sibTransId="{D7FAB721-F319-4401-B0FB-0C38B14D3406}"/>
    <dgm:cxn modelId="{B1DE0EEA-48D1-42E1-BEF2-08FE5519E385}" type="presOf" srcId="{40347C47-8741-4D25-8C84-551CF2C3E293}" destId="{7F934C40-29DA-4700-B444-A7A37D51EFE1}" srcOrd="0" destOrd="0" presId="urn:microsoft.com/office/officeart/2005/8/layout/radial1"/>
    <dgm:cxn modelId="{8E2259F0-D7C0-4635-959C-4D2D15C73CEB}" type="presOf" srcId="{B4ECD9CB-84ED-45D6-8F95-552B1C29B752}" destId="{D8566B2E-C320-4C42-AF32-2DBB69B31485}" srcOrd="1" destOrd="0" presId="urn:microsoft.com/office/officeart/2005/8/layout/radial1"/>
    <dgm:cxn modelId="{3B88AA7F-55F6-4269-B2A3-8F5EE66A17ED}" type="presParOf" srcId="{5391EC60-DF13-4C2A-AC2C-DB3661AE7FB6}" destId="{7F934C40-29DA-4700-B444-A7A37D51EFE1}" srcOrd="0" destOrd="0" presId="urn:microsoft.com/office/officeart/2005/8/layout/radial1"/>
    <dgm:cxn modelId="{A906D1F3-DD74-427E-895B-F58FB7D2FD05}" type="presParOf" srcId="{5391EC60-DF13-4C2A-AC2C-DB3661AE7FB6}" destId="{A40012CC-3F9D-462E-BF95-28702269BCAF}" srcOrd="1" destOrd="0" presId="urn:microsoft.com/office/officeart/2005/8/layout/radial1"/>
    <dgm:cxn modelId="{243905A2-E572-4B43-84E8-20D5A3F58E90}" type="presParOf" srcId="{A40012CC-3F9D-462E-BF95-28702269BCAF}" destId="{FAF48314-23BF-4B8C-A5A4-29B783114630}" srcOrd="0" destOrd="0" presId="urn:microsoft.com/office/officeart/2005/8/layout/radial1"/>
    <dgm:cxn modelId="{1B0CBC2B-3F90-475B-960E-F0DE38DE8C5F}" type="presParOf" srcId="{5391EC60-DF13-4C2A-AC2C-DB3661AE7FB6}" destId="{090D0832-1738-4CF0-9223-58F73F958BED}" srcOrd="2" destOrd="0" presId="urn:microsoft.com/office/officeart/2005/8/layout/radial1"/>
    <dgm:cxn modelId="{C4736D4A-30E9-443B-AECC-9D1DD4B6C37E}" type="presParOf" srcId="{5391EC60-DF13-4C2A-AC2C-DB3661AE7FB6}" destId="{6CD0D81F-6594-49E9-A820-88B644BF77CA}" srcOrd="3" destOrd="0" presId="urn:microsoft.com/office/officeart/2005/8/layout/radial1"/>
    <dgm:cxn modelId="{518D51E5-EB78-41F5-8D77-4861C4E70451}" type="presParOf" srcId="{6CD0D81F-6594-49E9-A820-88B644BF77CA}" destId="{8E506543-8627-43EC-A27E-0A233FACF617}" srcOrd="0" destOrd="0" presId="urn:microsoft.com/office/officeart/2005/8/layout/radial1"/>
    <dgm:cxn modelId="{C5642262-7BF8-433C-BAA5-708236587663}" type="presParOf" srcId="{5391EC60-DF13-4C2A-AC2C-DB3661AE7FB6}" destId="{84467799-88C2-4F13-A8C9-6CB3B6F45790}" srcOrd="4" destOrd="0" presId="urn:microsoft.com/office/officeart/2005/8/layout/radial1"/>
    <dgm:cxn modelId="{CFAB9A74-1135-4F57-AA53-E0DC6C42C430}" type="presParOf" srcId="{5391EC60-DF13-4C2A-AC2C-DB3661AE7FB6}" destId="{DB18FB90-0E7D-4A48-BB04-7605269847A5}" srcOrd="5" destOrd="0" presId="urn:microsoft.com/office/officeart/2005/8/layout/radial1"/>
    <dgm:cxn modelId="{FEB7E7C4-6B33-4027-884D-92A77EE19C7C}" type="presParOf" srcId="{DB18FB90-0E7D-4A48-BB04-7605269847A5}" destId="{F8BF101C-9219-44EE-90DA-02DCD316DC3C}" srcOrd="0" destOrd="0" presId="urn:microsoft.com/office/officeart/2005/8/layout/radial1"/>
    <dgm:cxn modelId="{08062B74-81D3-4D6C-8952-2799631358BF}" type="presParOf" srcId="{5391EC60-DF13-4C2A-AC2C-DB3661AE7FB6}" destId="{B15935C7-10C5-4E21-9F5E-5910881DB96D}" srcOrd="6" destOrd="0" presId="urn:microsoft.com/office/officeart/2005/8/layout/radial1"/>
    <dgm:cxn modelId="{D3BB1379-1C1C-4302-A8AE-A8A975A230F2}" type="presParOf" srcId="{5391EC60-DF13-4C2A-AC2C-DB3661AE7FB6}" destId="{3C71F674-F2B2-4412-8D58-2DCD5514EA4B}" srcOrd="7" destOrd="0" presId="urn:microsoft.com/office/officeart/2005/8/layout/radial1"/>
    <dgm:cxn modelId="{043A08C1-724F-4481-BA01-A612A86A7586}" type="presParOf" srcId="{3C71F674-F2B2-4412-8D58-2DCD5514EA4B}" destId="{99A5AD9F-678A-42D3-84EC-0D1DA9ABF086}" srcOrd="0" destOrd="0" presId="urn:microsoft.com/office/officeart/2005/8/layout/radial1"/>
    <dgm:cxn modelId="{21400E63-0C44-4F93-86F4-AE5ADD1783EC}" type="presParOf" srcId="{5391EC60-DF13-4C2A-AC2C-DB3661AE7FB6}" destId="{20283F9A-4DBC-4C55-A05A-057CEB21A4AC}" srcOrd="8" destOrd="0" presId="urn:microsoft.com/office/officeart/2005/8/layout/radial1"/>
    <dgm:cxn modelId="{4402EE96-FC66-48E2-A498-FEF36A3D5198}" type="presParOf" srcId="{5391EC60-DF13-4C2A-AC2C-DB3661AE7FB6}" destId="{69A32470-B5D9-4A39-ACE1-C96206D9675F}" srcOrd="9" destOrd="0" presId="urn:microsoft.com/office/officeart/2005/8/layout/radial1"/>
    <dgm:cxn modelId="{38D647CA-B6F9-4AE3-8715-7518D39BBC34}" type="presParOf" srcId="{69A32470-B5D9-4A39-ACE1-C96206D9675F}" destId="{66DB9811-9989-49C7-8E66-E507E614996A}" srcOrd="0" destOrd="0" presId="urn:microsoft.com/office/officeart/2005/8/layout/radial1"/>
    <dgm:cxn modelId="{8E0255A1-9F7B-4ACD-B7D0-E57B1528C1DA}" type="presParOf" srcId="{5391EC60-DF13-4C2A-AC2C-DB3661AE7FB6}" destId="{DB913247-519C-4001-B3A5-3D20585CFEC7}" srcOrd="10" destOrd="0" presId="urn:microsoft.com/office/officeart/2005/8/layout/radial1"/>
    <dgm:cxn modelId="{B23ECF4A-C37E-4A59-B05D-7F0EF3E7F6E2}" type="presParOf" srcId="{5391EC60-DF13-4C2A-AC2C-DB3661AE7FB6}" destId="{E3D2A85A-DAD9-4096-A428-43C775FD71A0}" srcOrd="11" destOrd="0" presId="urn:microsoft.com/office/officeart/2005/8/layout/radial1"/>
    <dgm:cxn modelId="{F1B46437-7FFC-44E9-A062-9471DE9E1E90}" type="presParOf" srcId="{E3D2A85A-DAD9-4096-A428-43C775FD71A0}" destId="{1D839E45-BFAA-4A90-87F3-8A626FCCB50B}" srcOrd="0" destOrd="0" presId="urn:microsoft.com/office/officeart/2005/8/layout/radial1"/>
    <dgm:cxn modelId="{F9907BFC-49E6-4140-A97C-EFAD264BA2D8}" type="presParOf" srcId="{5391EC60-DF13-4C2A-AC2C-DB3661AE7FB6}" destId="{E7874C10-3C76-4A4E-A17E-0E50C52F8259}" srcOrd="12" destOrd="0" presId="urn:microsoft.com/office/officeart/2005/8/layout/radial1"/>
    <dgm:cxn modelId="{CBC44EEB-91D2-4A4E-85FF-BB1059153C2D}" type="presParOf" srcId="{5391EC60-DF13-4C2A-AC2C-DB3661AE7FB6}" destId="{599E2E75-84BA-4C61-95E0-9D9D643F1072}" srcOrd="13" destOrd="0" presId="urn:microsoft.com/office/officeart/2005/8/layout/radial1"/>
    <dgm:cxn modelId="{C3CB9D5A-71A6-4FB4-80E3-4867DDDE8C63}" type="presParOf" srcId="{599E2E75-84BA-4C61-95E0-9D9D643F1072}" destId="{D8566B2E-C320-4C42-AF32-2DBB69B31485}" srcOrd="0" destOrd="0" presId="urn:microsoft.com/office/officeart/2005/8/layout/radial1"/>
    <dgm:cxn modelId="{0CD12CBE-C9AD-4414-9746-ED046F0C765F}" type="presParOf" srcId="{5391EC60-DF13-4C2A-AC2C-DB3661AE7FB6}" destId="{FB9C5327-DB24-446D-8962-0F40FA3E6CCD}" srcOrd="14" destOrd="0" presId="urn:microsoft.com/office/officeart/2005/8/layout/radial1"/>
    <dgm:cxn modelId="{480C21C6-FF73-468D-BBAE-CF27796C4A1E}" type="presParOf" srcId="{5391EC60-DF13-4C2A-AC2C-DB3661AE7FB6}" destId="{D45EC943-D557-491D-8300-4ED04D450336}" srcOrd="15" destOrd="0" presId="urn:microsoft.com/office/officeart/2005/8/layout/radial1"/>
    <dgm:cxn modelId="{33C1F74A-167A-490C-B6BA-1C28B58A3AD5}" type="presParOf" srcId="{D45EC943-D557-491D-8300-4ED04D450336}" destId="{3BC6F761-1840-473D-9683-9AED0F955467}" srcOrd="0" destOrd="0" presId="urn:microsoft.com/office/officeart/2005/8/layout/radial1"/>
    <dgm:cxn modelId="{A436E34B-9646-4BAA-AA90-67FBF80F82C5}" type="presParOf" srcId="{5391EC60-DF13-4C2A-AC2C-DB3661AE7FB6}" destId="{A5901C29-6802-4B6F-979D-EED7DD7656C6}" srcOrd="16" destOrd="0" presId="urn:microsoft.com/office/officeart/2005/8/layout/radial1"/>
    <dgm:cxn modelId="{9CA96667-04A4-42DE-80F7-9E4D1CD46BE4}" type="presParOf" srcId="{5391EC60-DF13-4C2A-AC2C-DB3661AE7FB6}" destId="{0C57B33D-031E-4A2A-9CFD-DC4892F7F420}" srcOrd="17" destOrd="0" presId="urn:microsoft.com/office/officeart/2005/8/layout/radial1"/>
    <dgm:cxn modelId="{5D6AA1F3-B333-445E-98BF-059429A33A7E}" type="presParOf" srcId="{0C57B33D-031E-4A2A-9CFD-DC4892F7F420}" destId="{E687CDA2-FD55-409B-8C2B-05DA3DA8ADD5}" srcOrd="0" destOrd="0" presId="urn:microsoft.com/office/officeart/2005/8/layout/radial1"/>
    <dgm:cxn modelId="{F38B2908-CBCE-452E-BD16-D9AF5C3013A2}" type="presParOf" srcId="{5391EC60-DF13-4C2A-AC2C-DB3661AE7FB6}" destId="{9893F418-39F7-4B8B-8F22-05E8502DB821}" srcOrd="18" destOrd="0" presId="urn:microsoft.com/office/officeart/2005/8/layout/radial1"/>
    <dgm:cxn modelId="{CF989D07-8F5B-40A5-A4D5-A8E1F57B0240}" type="presParOf" srcId="{5391EC60-DF13-4C2A-AC2C-DB3661AE7FB6}" destId="{57B20307-EDCE-403B-8405-9A1C0821A7DC}" srcOrd="19" destOrd="0" presId="urn:microsoft.com/office/officeart/2005/8/layout/radial1"/>
    <dgm:cxn modelId="{3D0C6442-FE2A-4A19-8A7F-AA4021896F94}" type="presParOf" srcId="{57B20307-EDCE-403B-8405-9A1C0821A7DC}" destId="{9F91104A-27CF-4CE9-996C-B37CA1677DA3}" srcOrd="0" destOrd="0" presId="urn:microsoft.com/office/officeart/2005/8/layout/radial1"/>
    <dgm:cxn modelId="{736862BE-5A05-4FEE-AF91-2412856E84AF}" type="presParOf" srcId="{5391EC60-DF13-4C2A-AC2C-DB3661AE7FB6}" destId="{E2D6D9D2-95C8-4B6B-8155-19630E030B3F}" srcOrd="20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75478E5-4F46-424F-8AAA-5F902834440B}">
      <dsp:nvSpPr>
        <dsp:cNvPr id="0" name=""/>
        <dsp:cNvSpPr/>
      </dsp:nvSpPr>
      <dsp:spPr>
        <a:xfrm>
          <a:off x="1609843" y="1369195"/>
          <a:ext cx="6317088" cy="292986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0800" dist="190500" dir="8100000" algn="tr" rotWithShape="0">
            <a:prstClr val="black">
              <a:alpha val="40000"/>
            </a:prstClr>
          </a:outerShdw>
        </a:effectLst>
        <a:scene3d>
          <a:camera prst="orthographicFront"/>
          <a:lightRig rig="threePt" dir="t"/>
        </a:scene3d>
        <a:sp3d>
          <a:bevelT/>
          <a:bevelB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2880" tIns="182880" rIns="182880" bIns="182880" numCol="1" spcCol="1270" anchor="ctr" anchorCtr="0">
          <a:noAutofit/>
        </a:bodyPr>
        <a:lstStyle/>
        <a:p>
          <a:pPr marL="0" lvl="0" indent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4800" b="1" kern="1200" dirty="0">
              <a:latin typeface="Bahnschrift Light" panose="020B0502040204020203" pitchFamily="34" charset="0"/>
            </a:rPr>
            <a:t>PROTOCOLO SEGURIDAD FRENTE A  EMERGENCIA POR COVID-19</a:t>
          </a:r>
        </a:p>
      </dsp:txBody>
      <dsp:txXfrm>
        <a:off x="1695656" y="1455008"/>
        <a:ext cx="6145462" cy="275823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F934C40-29DA-4700-B444-A7A37D51EFE1}">
      <dsp:nvSpPr>
        <dsp:cNvPr id="0" name=""/>
        <dsp:cNvSpPr/>
      </dsp:nvSpPr>
      <dsp:spPr>
        <a:xfrm>
          <a:off x="3673300" y="2061180"/>
          <a:ext cx="3021552" cy="227714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63500" dir="1200000" sx="102000" sy="102000" algn="ctr" rotWithShape="0">
            <a:prstClr val="black">
              <a:alpha val="40000"/>
            </a:prstClr>
          </a:outerShdw>
        </a:effectLst>
        <a:scene3d>
          <a:camera prst="orthographicFront"/>
          <a:lightRig rig="threePt" dir="t"/>
        </a:scene3d>
        <a:sp3d>
          <a:bevelT/>
          <a:bevelB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800" b="1" kern="1200" dirty="0">
              <a:solidFill>
                <a:schemeClr val="tx1"/>
              </a:solidFill>
            </a:rPr>
            <a:t>COVID-19.</a:t>
          </a:r>
        </a:p>
      </dsp:txBody>
      <dsp:txXfrm>
        <a:off x="4115796" y="2394660"/>
        <a:ext cx="2136560" cy="1610185"/>
      </dsp:txXfrm>
    </dsp:sp>
    <dsp:sp modelId="{A40012CC-3F9D-462E-BF95-28702269BCAF}">
      <dsp:nvSpPr>
        <dsp:cNvPr id="0" name=""/>
        <dsp:cNvSpPr/>
      </dsp:nvSpPr>
      <dsp:spPr>
        <a:xfrm rot="16200000">
          <a:off x="4774800" y="1641330"/>
          <a:ext cx="818552" cy="21146"/>
        </a:xfrm>
        <a:custGeom>
          <a:avLst/>
          <a:gdLst/>
          <a:ahLst/>
          <a:cxnLst/>
          <a:rect l="0" t="0" r="0" b="0"/>
          <a:pathLst>
            <a:path>
              <a:moveTo>
                <a:pt x="0" y="10573"/>
              </a:moveTo>
              <a:lnTo>
                <a:pt x="818552" y="10573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B/>
        </a:sp3d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700" b="1" kern="1200">
            <a:solidFill>
              <a:schemeClr val="tx1"/>
            </a:solidFill>
          </a:endParaRPr>
        </a:p>
      </dsp:txBody>
      <dsp:txXfrm>
        <a:off x="5163612" y="1631440"/>
        <a:ext cx="40927" cy="40927"/>
      </dsp:txXfrm>
    </dsp:sp>
    <dsp:sp modelId="{090D0832-1738-4CF0-9223-58F73F958BED}">
      <dsp:nvSpPr>
        <dsp:cNvPr id="0" name=""/>
        <dsp:cNvSpPr/>
      </dsp:nvSpPr>
      <dsp:spPr>
        <a:xfrm>
          <a:off x="4575034" y="24544"/>
          <a:ext cx="1218083" cy="1218083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T/>
          <a:bevelB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000" b="1" kern="1200" dirty="0">
              <a:solidFill>
                <a:schemeClr val="tx1"/>
              </a:solidFill>
            </a:rPr>
            <a:t>1.Medidas de Prevención</a:t>
          </a:r>
        </a:p>
      </dsp:txBody>
      <dsp:txXfrm>
        <a:off x="4753418" y="202928"/>
        <a:ext cx="861315" cy="861315"/>
      </dsp:txXfrm>
    </dsp:sp>
    <dsp:sp modelId="{6CD0D81F-6594-49E9-A820-88B644BF77CA}">
      <dsp:nvSpPr>
        <dsp:cNvPr id="0" name=""/>
        <dsp:cNvSpPr/>
      </dsp:nvSpPr>
      <dsp:spPr>
        <a:xfrm rot="18360000">
          <a:off x="5760696" y="1898171"/>
          <a:ext cx="722703" cy="21146"/>
        </a:xfrm>
        <a:custGeom>
          <a:avLst/>
          <a:gdLst/>
          <a:ahLst/>
          <a:cxnLst/>
          <a:rect l="0" t="0" r="0" b="0"/>
          <a:pathLst>
            <a:path>
              <a:moveTo>
                <a:pt x="0" y="10573"/>
              </a:moveTo>
              <a:lnTo>
                <a:pt x="722703" y="10573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B/>
        </a:sp3d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700" b="1" kern="1200">
            <a:solidFill>
              <a:schemeClr val="tx1"/>
            </a:solidFill>
          </a:endParaRPr>
        </a:p>
      </dsp:txBody>
      <dsp:txXfrm>
        <a:off x="6103980" y="1890677"/>
        <a:ext cx="36135" cy="36135"/>
      </dsp:txXfrm>
    </dsp:sp>
    <dsp:sp modelId="{84467799-88C2-4F13-A8C9-6CB3B6F45790}">
      <dsp:nvSpPr>
        <dsp:cNvPr id="0" name=""/>
        <dsp:cNvSpPr/>
      </dsp:nvSpPr>
      <dsp:spPr>
        <a:xfrm>
          <a:off x="6083389" y="514639"/>
          <a:ext cx="1218083" cy="1218083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T/>
          <a:bevelB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900" b="1" kern="1200" dirty="0">
              <a:solidFill>
                <a:schemeClr val="tx1"/>
              </a:solidFill>
            </a:rPr>
            <a:t>2.Capacitación trabajadores</a:t>
          </a:r>
        </a:p>
      </dsp:txBody>
      <dsp:txXfrm>
        <a:off x="6261773" y="693023"/>
        <a:ext cx="861315" cy="861315"/>
      </dsp:txXfrm>
    </dsp:sp>
    <dsp:sp modelId="{DB18FB90-0E7D-4A48-BB04-7605269847A5}">
      <dsp:nvSpPr>
        <dsp:cNvPr id="0" name=""/>
        <dsp:cNvSpPr/>
      </dsp:nvSpPr>
      <dsp:spPr>
        <a:xfrm rot="20520000">
          <a:off x="6559210" y="2661401"/>
          <a:ext cx="498399" cy="21146"/>
        </a:xfrm>
        <a:custGeom>
          <a:avLst/>
          <a:gdLst/>
          <a:ahLst/>
          <a:cxnLst/>
          <a:rect l="0" t="0" r="0" b="0"/>
          <a:pathLst>
            <a:path>
              <a:moveTo>
                <a:pt x="0" y="10573"/>
              </a:moveTo>
              <a:lnTo>
                <a:pt x="498399" y="10573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B/>
        </a:sp3d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700" b="1" kern="1200">
            <a:solidFill>
              <a:schemeClr val="tx1"/>
            </a:solidFill>
          </a:endParaRPr>
        </a:p>
      </dsp:txBody>
      <dsp:txXfrm>
        <a:off x="6795950" y="2659515"/>
        <a:ext cx="24919" cy="24919"/>
      </dsp:txXfrm>
    </dsp:sp>
    <dsp:sp modelId="{B15935C7-10C5-4E21-9F5E-5910881DB96D}">
      <dsp:nvSpPr>
        <dsp:cNvPr id="0" name=""/>
        <dsp:cNvSpPr/>
      </dsp:nvSpPr>
      <dsp:spPr>
        <a:xfrm>
          <a:off x="7015604" y="1797722"/>
          <a:ext cx="1218083" cy="1218083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T/>
          <a:bevelB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000" b="1" kern="1200" dirty="0">
              <a:solidFill>
                <a:schemeClr val="tx1"/>
              </a:solidFill>
            </a:rPr>
            <a:t>3.Medidas frente al talento humano</a:t>
          </a:r>
        </a:p>
      </dsp:txBody>
      <dsp:txXfrm>
        <a:off x="7193988" y="1976106"/>
        <a:ext cx="861315" cy="861315"/>
      </dsp:txXfrm>
    </dsp:sp>
    <dsp:sp modelId="{3C71F674-F2B2-4412-8D58-2DCD5514EA4B}">
      <dsp:nvSpPr>
        <dsp:cNvPr id="0" name=""/>
        <dsp:cNvSpPr/>
      </dsp:nvSpPr>
      <dsp:spPr>
        <a:xfrm rot="1080000">
          <a:off x="6559210" y="3716957"/>
          <a:ext cx="498399" cy="21146"/>
        </a:xfrm>
        <a:custGeom>
          <a:avLst/>
          <a:gdLst/>
          <a:ahLst/>
          <a:cxnLst/>
          <a:rect l="0" t="0" r="0" b="0"/>
          <a:pathLst>
            <a:path>
              <a:moveTo>
                <a:pt x="0" y="10573"/>
              </a:moveTo>
              <a:lnTo>
                <a:pt x="498399" y="10573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B/>
        </a:sp3d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700" b="1" kern="1200">
            <a:solidFill>
              <a:schemeClr val="tx1"/>
            </a:solidFill>
          </a:endParaRPr>
        </a:p>
      </dsp:txBody>
      <dsp:txXfrm>
        <a:off x="6795950" y="3715070"/>
        <a:ext cx="24919" cy="24919"/>
      </dsp:txXfrm>
    </dsp:sp>
    <dsp:sp modelId="{20283F9A-4DBC-4C55-A05A-057CEB21A4AC}">
      <dsp:nvSpPr>
        <dsp:cNvPr id="0" name=""/>
        <dsp:cNvSpPr/>
      </dsp:nvSpPr>
      <dsp:spPr>
        <a:xfrm>
          <a:off x="7015604" y="3383700"/>
          <a:ext cx="1218083" cy="1218083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T/>
          <a:bevelB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000" b="1" kern="1200" dirty="0">
              <a:solidFill>
                <a:schemeClr val="tx1"/>
              </a:solidFill>
            </a:rPr>
            <a:t>4.Medidas de limpieza y desinfección</a:t>
          </a:r>
        </a:p>
      </dsp:txBody>
      <dsp:txXfrm>
        <a:off x="7193988" y="3562084"/>
        <a:ext cx="861315" cy="861315"/>
      </dsp:txXfrm>
    </dsp:sp>
    <dsp:sp modelId="{69A32470-B5D9-4A39-ACE1-C96206D9675F}">
      <dsp:nvSpPr>
        <dsp:cNvPr id="0" name=""/>
        <dsp:cNvSpPr/>
      </dsp:nvSpPr>
      <dsp:spPr>
        <a:xfrm rot="3240000">
          <a:off x="5758402" y="4484690"/>
          <a:ext cx="733837" cy="21146"/>
        </a:xfrm>
        <a:custGeom>
          <a:avLst/>
          <a:gdLst/>
          <a:ahLst/>
          <a:cxnLst/>
          <a:rect l="0" t="0" r="0" b="0"/>
          <a:pathLst>
            <a:path>
              <a:moveTo>
                <a:pt x="0" y="10573"/>
              </a:moveTo>
              <a:lnTo>
                <a:pt x="733837" y="10573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B/>
        </a:sp3d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700" b="1" kern="1200">
            <a:solidFill>
              <a:schemeClr val="tx1"/>
            </a:solidFill>
          </a:endParaRPr>
        </a:p>
      </dsp:txBody>
      <dsp:txXfrm>
        <a:off x="6106974" y="4476918"/>
        <a:ext cx="36691" cy="36691"/>
      </dsp:txXfrm>
    </dsp:sp>
    <dsp:sp modelId="{DB913247-519C-4001-B3A5-3D20585CFEC7}">
      <dsp:nvSpPr>
        <dsp:cNvPr id="0" name=""/>
        <dsp:cNvSpPr/>
      </dsp:nvSpPr>
      <dsp:spPr>
        <a:xfrm>
          <a:off x="6084346" y="4683087"/>
          <a:ext cx="1216170" cy="1185475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T/>
          <a:bevelB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000" b="1" kern="1200" dirty="0">
              <a:solidFill>
                <a:schemeClr val="tx1"/>
              </a:solidFill>
            </a:rPr>
            <a:t>5.Gestión del almacén</a:t>
          </a:r>
        </a:p>
      </dsp:txBody>
      <dsp:txXfrm>
        <a:off x="6262450" y="4856696"/>
        <a:ext cx="859962" cy="838257"/>
      </dsp:txXfrm>
    </dsp:sp>
    <dsp:sp modelId="{E3D2A85A-DAD9-4096-A428-43C775FD71A0}">
      <dsp:nvSpPr>
        <dsp:cNvPr id="0" name=""/>
        <dsp:cNvSpPr/>
      </dsp:nvSpPr>
      <dsp:spPr>
        <a:xfrm rot="5400000">
          <a:off x="4774800" y="4737028"/>
          <a:ext cx="818552" cy="21146"/>
        </a:xfrm>
        <a:custGeom>
          <a:avLst/>
          <a:gdLst/>
          <a:ahLst/>
          <a:cxnLst/>
          <a:rect l="0" t="0" r="0" b="0"/>
          <a:pathLst>
            <a:path>
              <a:moveTo>
                <a:pt x="0" y="10573"/>
              </a:moveTo>
              <a:lnTo>
                <a:pt x="818552" y="10573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B/>
        </a:sp3d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700" b="1" kern="1200">
            <a:solidFill>
              <a:schemeClr val="tx1"/>
            </a:solidFill>
          </a:endParaRPr>
        </a:p>
      </dsp:txBody>
      <dsp:txXfrm>
        <a:off x="5163612" y="4727138"/>
        <a:ext cx="40927" cy="40927"/>
      </dsp:txXfrm>
    </dsp:sp>
    <dsp:sp modelId="{E7874C10-3C76-4A4E-A17E-0E50C52F8259}">
      <dsp:nvSpPr>
        <dsp:cNvPr id="0" name=""/>
        <dsp:cNvSpPr/>
      </dsp:nvSpPr>
      <dsp:spPr>
        <a:xfrm>
          <a:off x="4575034" y="5156878"/>
          <a:ext cx="1218083" cy="1218083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T/>
          <a:bevelB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000" b="1" kern="1200" dirty="0">
              <a:solidFill>
                <a:schemeClr val="tx1"/>
              </a:solidFill>
            </a:rPr>
            <a:t>6.Gestión del Archivo</a:t>
          </a:r>
        </a:p>
      </dsp:txBody>
      <dsp:txXfrm>
        <a:off x="4753418" y="5335262"/>
        <a:ext cx="861315" cy="861315"/>
      </dsp:txXfrm>
    </dsp:sp>
    <dsp:sp modelId="{599E2E75-84BA-4C61-95E0-9D9D643F1072}">
      <dsp:nvSpPr>
        <dsp:cNvPr id="0" name=""/>
        <dsp:cNvSpPr/>
      </dsp:nvSpPr>
      <dsp:spPr>
        <a:xfrm rot="7560000">
          <a:off x="3884752" y="4480187"/>
          <a:ext cx="722703" cy="21146"/>
        </a:xfrm>
        <a:custGeom>
          <a:avLst/>
          <a:gdLst/>
          <a:ahLst/>
          <a:cxnLst/>
          <a:rect l="0" t="0" r="0" b="0"/>
          <a:pathLst>
            <a:path>
              <a:moveTo>
                <a:pt x="0" y="10573"/>
              </a:moveTo>
              <a:lnTo>
                <a:pt x="722703" y="10573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B/>
        </a:sp3d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700" b="1" kern="1200">
            <a:solidFill>
              <a:schemeClr val="tx1"/>
            </a:solidFill>
          </a:endParaRPr>
        </a:p>
      </dsp:txBody>
      <dsp:txXfrm rot="10800000">
        <a:off x="4228036" y="4472693"/>
        <a:ext cx="36135" cy="36135"/>
      </dsp:txXfrm>
    </dsp:sp>
    <dsp:sp modelId="{FB9C5327-DB24-446D-8962-0F40FA3E6CCD}">
      <dsp:nvSpPr>
        <dsp:cNvPr id="0" name=""/>
        <dsp:cNvSpPr/>
      </dsp:nvSpPr>
      <dsp:spPr>
        <a:xfrm>
          <a:off x="3066680" y="4666783"/>
          <a:ext cx="1218083" cy="1218083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T/>
          <a:bevelB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000" b="1" kern="1200" dirty="0">
              <a:solidFill>
                <a:schemeClr val="tx1"/>
              </a:solidFill>
            </a:rPr>
            <a:t>7.Medida de asistencia social   </a:t>
          </a:r>
        </a:p>
      </dsp:txBody>
      <dsp:txXfrm>
        <a:off x="3245064" y="4845167"/>
        <a:ext cx="861315" cy="861315"/>
      </dsp:txXfrm>
    </dsp:sp>
    <dsp:sp modelId="{D45EC943-D557-491D-8300-4ED04D450336}">
      <dsp:nvSpPr>
        <dsp:cNvPr id="0" name=""/>
        <dsp:cNvSpPr/>
      </dsp:nvSpPr>
      <dsp:spPr>
        <a:xfrm rot="9720000">
          <a:off x="3310543" y="3716957"/>
          <a:ext cx="498399" cy="21146"/>
        </a:xfrm>
        <a:custGeom>
          <a:avLst/>
          <a:gdLst/>
          <a:ahLst/>
          <a:cxnLst/>
          <a:rect l="0" t="0" r="0" b="0"/>
          <a:pathLst>
            <a:path>
              <a:moveTo>
                <a:pt x="0" y="10573"/>
              </a:moveTo>
              <a:lnTo>
                <a:pt x="498399" y="10573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B/>
        </a:sp3d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700" b="1" kern="1200">
            <a:solidFill>
              <a:schemeClr val="tx1"/>
            </a:solidFill>
          </a:endParaRPr>
        </a:p>
      </dsp:txBody>
      <dsp:txXfrm rot="10800000">
        <a:off x="3547282" y="3715070"/>
        <a:ext cx="24919" cy="24919"/>
      </dsp:txXfrm>
    </dsp:sp>
    <dsp:sp modelId="{A5901C29-6802-4B6F-979D-EED7DD7656C6}">
      <dsp:nvSpPr>
        <dsp:cNvPr id="0" name=""/>
        <dsp:cNvSpPr/>
      </dsp:nvSpPr>
      <dsp:spPr>
        <a:xfrm>
          <a:off x="2134465" y="3383700"/>
          <a:ext cx="1218083" cy="1218083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T/>
          <a:bevelB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000" b="1" kern="1200" dirty="0">
              <a:solidFill>
                <a:schemeClr val="tx1"/>
              </a:solidFill>
            </a:rPr>
            <a:t>8.Medidas de contención y mitigación</a:t>
          </a:r>
        </a:p>
      </dsp:txBody>
      <dsp:txXfrm>
        <a:off x="2312849" y="3562084"/>
        <a:ext cx="861315" cy="861315"/>
      </dsp:txXfrm>
    </dsp:sp>
    <dsp:sp modelId="{0C57B33D-031E-4A2A-9CFD-DC4892F7F420}">
      <dsp:nvSpPr>
        <dsp:cNvPr id="0" name=""/>
        <dsp:cNvSpPr/>
      </dsp:nvSpPr>
      <dsp:spPr>
        <a:xfrm rot="11880000">
          <a:off x="3310543" y="2661401"/>
          <a:ext cx="498399" cy="21146"/>
        </a:xfrm>
        <a:custGeom>
          <a:avLst/>
          <a:gdLst/>
          <a:ahLst/>
          <a:cxnLst/>
          <a:rect l="0" t="0" r="0" b="0"/>
          <a:pathLst>
            <a:path>
              <a:moveTo>
                <a:pt x="0" y="10573"/>
              </a:moveTo>
              <a:lnTo>
                <a:pt x="498399" y="10573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B/>
        </a:sp3d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700" b="1" kern="1200">
            <a:solidFill>
              <a:schemeClr val="tx1"/>
            </a:solidFill>
          </a:endParaRPr>
        </a:p>
      </dsp:txBody>
      <dsp:txXfrm rot="10800000">
        <a:off x="3547282" y="2659515"/>
        <a:ext cx="24919" cy="24919"/>
      </dsp:txXfrm>
    </dsp:sp>
    <dsp:sp modelId="{9893F418-39F7-4B8B-8F22-05E8502DB821}">
      <dsp:nvSpPr>
        <dsp:cNvPr id="0" name=""/>
        <dsp:cNvSpPr/>
      </dsp:nvSpPr>
      <dsp:spPr>
        <a:xfrm>
          <a:off x="2134465" y="1797722"/>
          <a:ext cx="1218083" cy="1218083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T/>
          <a:bevelB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000" b="1" kern="1200" dirty="0">
              <a:solidFill>
                <a:schemeClr val="tx1"/>
              </a:solidFill>
            </a:rPr>
            <a:t>9.Medidas frente a la crisis</a:t>
          </a:r>
        </a:p>
      </dsp:txBody>
      <dsp:txXfrm>
        <a:off x="2312849" y="1976106"/>
        <a:ext cx="861315" cy="861315"/>
      </dsp:txXfrm>
    </dsp:sp>
    <dsp:sp modelId="{57B20307-EDCE-403B-8405-9A1C0821A7DC}">
      <dsp:nvSpPr>
        <dsp:cNvPr id="0" name=""/>
        <dsp:cNvSpPr/>
      </dsp:nvSpPr>
      <dsp:spPr>
        <a:xfrm rot="14040000">
          <a:off x="3884752" y="1898171"/>
          <a:ext cx="722703" cy="21146"/>
        </a:xfrm>
        <a:custGeom>
          <a:avLst/>
          <a:gdLst/>
          <a:ahLst/>
          <a:cxnLst/>
          <a:rect l="0" t="0" r="0" b="0"/>
          <a:pathLst>
            <a:path>
              <a:moveTo>
                <a:pt x="0" y="10573"/>
              </a:moveTo>
              <a:lnTo>
                <a:pt x="722703" y="10573"/>
              </a:lnTo>
            </a:path>
          </a:pathLst>
        </a:cu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B/>
        </a:sp3d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700" b="1" kern="1200">
            <a:solidFill>
              <a:schemeClr val="tx1"/>
            </a:solidFill>
          </a:endParaRPr>
        </a:p>
      </dsp:txBody>
      <dsp:txXfrm rot="10800000">
        <a:off x="4228036" y="1890677"/>
        <a:ext cx="36135" cy="36135"/>
      </dsp:txXfrm>
    </dsp:sp>
    <dsp:sp modelId="{E2D6D9D2-95C8-4B6B-8155-19630E030B3F}">
      <dsp:nvSpPr>
        <dsp:cNvPr id="0" name=""/>
        <dsp:cNvSpPr/>
      </dsp:nvSpPr>
      <dsp:spPr>
        <a:xfrm>
          <a:off x="3066680" y="514639"/>
          <a:ext cx="1218083" cy="1218083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/>
        </a:scene3d>
        <a:sp3d>
          <a:bevelT/>
          <a:bevelB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000" b="1" kern="1200" dirty="0">
              <a:solidFill>
                <a:schemeClr val="tx1"/>
              </a:solidFill>
            </a:rPr>
            <a:t>10. Referencias de Consultas </a:t>
          </a:r>
        </a:p>
      </dsp:txBody>
      <dsp:txXfrm>
        <a:off x="3245064" y="693023"/>
        <a:ext cx="861315" cy="86131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09B1A-AB3F-4EAA-A5AB-7D8836746D2B}" type="datetimeFigureOut">
              <a:rPr lang="es-CO" smtClean="0"/>
              <a:t>1/06/2020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76A5A-47F0-4DBB-979D-1B6C4946B16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193293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09B1A-AB3F-4EAA-A5AB-7D8836746D2B}" type="datetimeFigureOut">
              <a:rPr lang="es-CO" smtClean="0"/>
              <a:t>1/06/2020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76A5A-47F0-4DBB-979D-1B6C4946B16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091488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09B1A-AB3F-4EAA-A5AB-7D8836746D2B}" type="datetimeFigureOut">
              <a:rPr lang="es-CO" smtClean="0"/>
              <a:t>1/06/2020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76A5A-47F0-4DBB-979D-1B6C4946B16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400643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09B1A-AB3F-4EAA-A5AB-7D8836746D2B}" type="datetimeFigureOut">
              <a:rPr lang="es-CO" smtClean="0"/>
              <a:t>1/06/2020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76A5A-47F0-4DBB-979D-1B6C4946B16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659890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09B1A-AB3F-4EAA-A5AB-7D8836746D2B}" type="datetimeFigureOut">
              <a:rPr lang="es-CO" smtClean="0"/>
              <a:t>1/06/2020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76A5A-47F0-4DBB-979D-1B6C4946B16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782321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09B1A-AB3F-4EAA-A5AB-7D8836746D2B}" type="datetimeFigureOut">
              <a:rPr lang="es-CO" smtClean="0"/>
              <a:t>1/06/2020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76A5A-47F0-4DBB-979D-1B6C4946B16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22964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09B1A-AB3F-4EAA-A5AB-7D8836746D2B}" type="datetimeFigureOut">
              <a:rPr lang="es-CO" smtClean="0"/>
              <a:t>1/06/2020</a:t>
            </a:fld>
            <a:endParaRPr lang="es-CO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76A5A-47F0-4DBB-979D-1B6C4946B16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746804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09B1A-AB3F-4EAA-A5AB-7D8836746D2B}" type="datetimeFigureOut">
              <a:rPr lang="es-CO" smtClean="0"/>
              <a:t>1/06/2020</a:t>
            </a:fld>
            <a:endParaRPr lang="es-CO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76A5A-47F0-4DBB-979D-1B6C4946B16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90092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09B1A-AB3F-4EAA-A5AB-7D8836746D2B}" type="datetimeFigureOut">
              <a:rPr lang="es-CO" smtClean="0"/>
              <a:t>1/06/2020</a:t>
            </a:fld>
            <a:endParaRPr lang="es-CO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76A5A-47F0-4DBB-979D-1B6C4946B16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700606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09B1A-AB3F-4EAA-A5AB-7D8836746D2B}" type="datetimeFigureOut">
              <a:rPr lang="es-CO" smtClean="0"/>
              <a:t>1/06/2020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76A5A-47F0-4DBB-979D-1B6C4946B16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08881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09B1A-AB3F-4EAA-A5AB-7D8836746D2B}" type="datetimeFigureOut">
              <a:rPr lang="es-CO" smtClean="0"/>
              <a:t>1/06/2020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76A5A-47F0-4DBB-979D-1B6C4946B16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906386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809B1A-AB3F-4EAA-A5AB-7D8836746D2B}" type="datetimeFigureOut">
              <a:rPr lang="es-CO" smtClean="0"/>
              <a:t>1/06/2020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D76A5A-47F0-4DBB-979D-1B6C4946B16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5005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3.xml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12" Type="http://schemas.microsoft.com/office/2007/relationships/diagramDrawing" Target="../diagrams/drawing3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11" Type="http://schemas.openxmlformats.org/officeDocument/2006/relationships/diagramColors" Target="../diagrams/colors3.xml"/><Relationship Id="rId5" Type="http://schemas.openxmlformats.org/officeDocument/2006/relationships/diagramQuickStyle" Target="../diagrams/quickStyle2.xml"/><Relationship Id="rId10" Type="http://schemas.openxmlformats.org/officeDocument/2006/relationships/diagramQuickStyle" Target="../diagrams/quickStyle3.xml"/><Relationship Id="rId4" Type="http://schemas.openxmlformats.org/officeDocument/2006/relationships/diagramLayout" Target="../diagrams/layout2.xml"/><Relationship Id="rId9" Type="http://schemas.openxmlformats.org/officeDocument/2006/relationships/diagramLayout" Target="../diagrams/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26248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57828"/>
            <a:ext cx="12275890" cy="6885199"/>
          </a:xfrm>
          <a:prstGeom prst="rect">
            <a:avLst/>
          </a:prstGeom>
        </p:spPr>
      </p:pic>
      <p:sp>
        <p:nvSpPr>
          <p:cNvPr id="3" name="Título 2">
            <a:extLst>
              <a:ext uri="{FF2B5EF4-FFF2-40B4-BE49-F238E27FC236}">
                <a16:creationId xmlns:a16="http://schemas.microsoft.com/office/drawing/2014/main" id="{AA29D877-0AB6-4141-B147-B949105BC5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9048" y="429907"/>
            <a:ext cx="10788071" cy="775854"/>
          </a:xfrm>
        </p:spPr>
        <p:txBody>
          <a:bodyPr>
            <a:normAutofit/>
          </a:bodyPr>
          <a:lstStyle/>
          <a:p>
            <a:pPr algn="ctr"/>
            <a:r>
              <a:rPr lang="es-CO" sz="3200" u="sng" dirty="0">
                <a:latin typeface="+mn-lt"/>
              </a:rPr>
              <a:t>GESTIÓN DEL ALMACÉN</a:t>
            </a:r>
            <a:endParaRPr lang="es-CO" sz="2000" u="sng" dirty="0">
              <a:latin typeface="+mn-lt"/>
            </a:endParaRPr>
          </a:p>
        </p:txBody>
      </p:sp>
      <p:graphicFrame>
        <p:nvGraphicFramePr>
          <p:cNvPr id="4" name="Tabla 4">
            <a:extLst>
              <a:ext uri="{FF2B5EF4-FFF2-40B4-BE49-F238E27FC236}">
                <a16:creationId xmlns:a16="http://schemas.microsoft.com/office/drawing/2014/main" id="{26E2A47C-8888-4662-AA60-28A45EE9AE2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4932134"/>
              </p:ext>
            </p:extLst>
          </p:nvPr>
        </p:nvGraphicFramePr>
        <p:xfrm>
          <a:off x="227460" y="1663678"/>
          <a:ext cx="7201689" cy="3108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01689">
                  <a:extLst>
                    <a:ext uri="{9D8B030D-6E8A-4147-A177-3AD203B41FA5}">
                      <a16:colId xmlns:a16="http://schemas.microsoft.com/office/drawing/2014/main" val="4138587741"/>
                    </a:ext>
                  </a:extLst>
                </a:gridCol>
              </a:tblGrid>
              <a:tr h="3012825">
                <a:tc>
                  <a:txBody>
                    <a:bodyPr/>
                    <a:lstStyle/>
                    <a:p>
                      <a:pPr marL="342900" indent="-342900" algn="just">
                        <a:buFont typeface="Wingdings" panose="05000000000000000000" pitchFamily="2" charset="2"/>
                        <a:buChar char="§"/>
                      </a:pPr>
                      <a:endParaRPr lang="es-ES" sz="1800" b="0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42900" indent="-342900" algn="just">
                        <a:buFont typeface="Wingdings" panose="05000000000000000000" pitchFamily="2" charset="2"/>
                        <a:buChar char="§"/>
                      </a:pPr>
                      <a:r>
                        <a:rPr lang="es-ES" sz="1800" b="1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Evitar la aglomeración de personal, permitiendo el ingreso de una única persona a la vez a retirar la herramienta o material</a:t>
                      </a:r>
                    </a:p>
                    <a:p>
                      <a:pPr marL="0" indent="0" algn="just">
                        <a:buFont typeface="Wingdings" panose="05000000000000000000" pitchFamily="2" charset="2"/>
                        <a:buNone/>
                      </a:pPr>
                      <a:endParaRPr lang="es-ES" sz="1800" b="1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42900" indent="-342900" algn="just">
                        <a:buFont typeface="Wingdings" panose="05000000000000000000" pitchFamily="2" charset="2"/>
                        <a:buChar char="§"/>
                      </a:pPr>
                      <a:r>
                        <a:rPr lang="es-ES" sz="1800" b="1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Antes de entregar la herramienta, el almacenista debe desinfectar las zonas donde el personal pone las manos con alcohol u otro producto adecuado</a:t>
                      </a:r>
                    </a:p>
                    <a:p>
                      <a:pPr marL="342900" indent="-342900" algn="just">
                        <a:buFont typeface="Wingdings" panose="05000000000000000000" pitchFamily="2" charset="2"/>
                        <a:buChar char="§"/>
                      </a:pPr>
                      <a:endParaRPr lang="es-ES" sz="1800" b="1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42900" indent="-342900" algn="just">
                        <a:buFont typeface="Wingdings" panose="05000000000000000000" pitchFamily="2" charset="2"/>
                        <a:buChar char="§"/>
                      </a:pPr>
                      <a:r>
                        <a:rPr lang="es-ES" sz="1800" b="1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Las facturas o soportes de entrega deberán ser radicados en el área de correspondencia</a:t>
                      </a:r>
                    </a:p>
                    <a:p>
                      <a:pPr marL="342900" indent="-342900" algn="just">
                        <a:buFont typeface="Wingdings" panose="05000000000000000000" pitchFamily="2" charset="2"/>
                        <a:buChar char="§"/>
                      </a:pPr>
                      <a:endParaRPr lang="es-CO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8125044"/>
                  </a:ext>
                </a:extLst>
              </a:tr>
            </a:tbl>
          </a:graphicData>
        </a:graphic>
      </p:graphicFrame>
      <p:pic>
        <p:nvPicPr>
          <p:cNvPr id="6" name="Imagen 5">
            <a:extLst>
              <a:ext uri="{FF2B5EF4-FFF2-40B4-BE49-F238E27FC236}">
                <a16:creationId xmlns:a16="http://schemas.microsoft.com/office/drawing/2014/main" id="{806F6841-C9FB-47D2-8683-B6F8483F7AF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3214" t="16635" r="34143" b="8699"/>
          <a:stretch/>
        </p:blipFill>
        <p:spPr>
          <a:xfrm>
            <a:off x="7560814" y="1367058"/>
            <a:ext cx="3205127" cy="4123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3593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13212"/>
            <a:ext cx="12191999" cy="7097486"/>
          </a:xfrm>
          <a:prstGeom prst="rect">
            <a:avLst/>
          </a:prstGeom>
        </p:spPr>
      </p:pic>
      <p:sp>
        <p:nvSpPr>
          <p:cNvPr id="3" name="Título 2">
            <a:extLst>
              <a:ext uri="{FF2B5EF4-FFF2-40B4-BE49-F238E27FC236}">
                <a16:creationId xmlns:a16="http://schemas.microsoft.com/office/drawing/2014/main" id="{AA29D877-0AB6-4141-B147-B949105BC5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773" y="478291"/>
            <a:ext cx="10714099" cy="775854"/>
          </a:xfrm>
        </p:spPr>
        <p:txBody>
          <a:bodyPr>
            <a:normAutofit/>
          </a:bodyPr>
          <a:lstStyle/>
          <a:p>
            <a:pPr algn="ctr"/>
            <a:r>
              <a:rPr lang="es-CO" sz="3200" b="1" dirty="0">
                <a:latin typeface="+mn-lt"/>
              </a:rPr>
              <a:t>GESTIÓN</a:t>
            </a:r>
            <a:r>
              <a:rPr lang="es-CO" sz="4800" b="1" dirty="0">
                <a:latin typeface="+mn-lt"/>
              </a:rPr>
              <a:t> </a:t>
            </a:r>
            <a:r>
              <a:rPr lang="es-CO" sz="3200" b="1" dirty="0">
                <a:latin typeface="+mn-lt"/>
              </a:rPr>
              <a:t>DE ARCHIVO</a:t>
            </a:r>
            <a:r>
              <a:rPr lang="es-CO" sz="1800" b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   </a:t>
            </a:r>
            <a:endParaRPr lang="es-CO" sz="2000" b="1" dirty="0">
              <a:solidFill>
                <a:schemeClr val="accent1">
                  <a:lumMod val="75000"/>
                </a:schemeClr>
              </a:solidFill>
              <a:latin typeface="+mn-lt"/>
            </a:endParaRPr>
          </a:p>
        </p:txBody>
      </p:sp>
      <p:graphicFrame>
        <p:nvGraphicFramePr>
          <p:cNvPr id="4" name="Tabla 4">
            <a:extLst>
              <a:ext uri="{FF2B5EF4-FFF2-40B4-BE49-F238E27FC236}">
                <a16:creationId xmlns:a16="http://schemas.microsoft.com/office/drawing/2014/main" id="{F2730A86-20CE-402B-9563-83C222C6DD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5745987"/>
              </p:ext>
            </p:extLst>
          </p:nvPr>
        </p:nvGraphicFramePr>
        <p:xfrm>
          <a:off x="1896576" y="1254145"/>
          <a:ext cx="8128000" cy="283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28000">
                  <a:extLst>
                    <a:ext uri="{9D8B030D-6E8A-4147-A177-3AD203B41FA5}">
                      <a16:colId xmlns:a16="http://schemas.microsoft.com/office/drawing/2014/main" val="91563653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285750" indent="-285750" algn="just">
                        <a:buFont typeface="Wingdings" panose="05000000000000000000" pitchFamily="2" charset="2"/>
                        <a:buChar char="§"/>
                      </a:pPr>
                      <a:endParaRPr lang="es-CO" sz="1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indent="-285750" algn="just">
                        <a:buFont typeface="Wingdings" panose="05000000000000000000" pitchFamily="2" charset="2"/>
                        <a:buChar char="§"/>
                      </a:pPr>
                      <a:r>
                        <a:rPr lang="es-CO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La empresa durante esta emergencia evitará el retiro de expedientes de sus instalaciones físicas; salvo, cuando por razones justificadas y para el cumplimiento de la función pública sea estrictamente necesario contar con el documento físico</a:t>
                      </a:r>
                    </a:p>
                    <a:p>
                      <a:pPr marL="285750" indent="-285750" algn="just">
                        <a:buFont typeface="Wingdings" panose="05000000000000000000" pitchFamily="2" charset="2"/>
                        <a:buChar char="§"/>
                      </a:pPr>
                      <a:endParaRPr lang="es-CO" sz="1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marR="0" lvl="0" indent="-2857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es-CO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Al igual durante la Emergencia el archivo histórico  estará disponible digitalmente con Iron Mountain.</a:t>
                      </a:r>
                    </a:p>
                    <a:p>
                      <a:pPr marL="285750" marR="0" lvl="0" indent="-2857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endParaRPr lang="es-CO" sz="1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indent="-285750">
                        <a:buFont typeface="Wingdings" panose="05000000000000000000" pitchFamily="2" charset="2"/>
                        <a:buChar char="§"/>
                      </a:pPr>
                      <a:endParaRPr lang="es-CO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01819111"/>
                  </a:ext>
                </a:extLst>
              </a:tr>
            </a:tbl>
          </a:graphicData>
        </a:graphic>
      </p:graphicFrame>
      <p:pic>
        <p:nvPicPr>
          <p:cNvPr id="8" name="Imagen 7">
            <a:extLst>
              <a:ext uri="{FF2B5EF4-FFF2-40B4-BE49-F238E27FC236}">
                <a16:creationId xmlns:a16="http://schemas.microsoft.com/office/drawing/2014/main" id="{384902E7-7C1D-4C9B-B3FC-F0DDEEC3FFD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0428" t="47874" r="37858" b="23174"/>
          <a:stretch/>
        </p:blipFill>
        <p:spPr>
          <a:xfrm>
            <a:off x="4402949" y="3927566"/>
            <a:ext cx="3386102" cy="2539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5151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7199"/>
            <a:ext cx="12192000" cy="6885199"/>
          </a:xfrm>
          <a:prstGeom prst="rect">
            <a:avLst/>
          </a:prstGeom>
        </p:spPr>
      </p:pic>
      <p:sp>
        <p:nvSpPr>
          <p:cNvPr id="3" name="Título 2">
            <a:extLst>
              <a:ext uri="{FF2B5EF4-FFF2-40B4-BE49-F238E27FC236}">
                <a16:creationId xmlns:a16="http://schemas.microsoft.com/office/drawing/2014/main" id="{AA29D877-0AB6-4141-B147-B949105BC5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998" y="588246"/>
            <a:ext cx="10788070" cy="775854"/>
          </a:xfrm>
        </p:spPr>
        <p:txBody>
          <a:bodyPr>
            <a:normAutofit/>
          </a:bodyPr>
          <a:lstStyle/>
          <a:p>
            <a:pPr algn="ctr"/>
            <a:r>
              <a:rPr lang="es-CO" sz="3200" u="sng" dirty="0">
                <a:latin typeface="+mn-lt"/>
              </a:rPr>
              <a:t>MEDIDAS DE ASISTENCIA SOCIAL</a:t>
            </a:r>
            <a:r>
              <a:rPr lang="es-CO" sz="4000" u="sng" dirty="0">
                <a:latin typeface="+mn-lt"/>
              </a:rPr>
              <a:t>   </a:t>
            </a:r>
            <a:endParaRPr lang="es-CO" sz="2800" u="sng" dirty="0">
              <a:latin typeface="+mn-lt"/>
            </a:endParaRPr>
          </a:p>
        </p:txBody>
      </p:sp>
      <p:graphicFrame>
        <p:nvGraphicFramePr>
          <p:cNvPr id="4" name="Tabla 4">
            <a:extLst>
              <a:ext uri="{FF2B5EF4-FFF2-40B4-BE49-F238E27FC236}">
                <a16:creationId xmlns:a16="http://schemas.microsoft.com/office/drawing/2014/main" id="{8E502FF2-3F03-4D40-8B69-EE4AA29FCB7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464522"/>
              </p:ext>
            </p:extLst>
          </p:nvPr>
        </p:nvGraphicFramePr>
        <p:xfrm>
          <a:off x="1762033" y="1369663"/>
          <a:ext cx="8128000" cy="228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28000">
                  <a:extLst>
                    <a:ext uri="{9D8B030D-6E8A-4147-A177-3AD203B41FA5}">
                      <a16:colId xmlns:a16="http://schemas.microsoft.com/office/drawing/2014/main" val="284465298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285750" indent="-285750">
                        <a:buFont typeface="Wingdings" panose="05000000000000000000" pitchFamily="2" charset="2"/>
                        <a:buChar char="§"/>
                      </a:pPr>
                      <a:endParaRPr lang="es-CO" sz="1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indent="-285750">
                        <a:buFont typeface="Wingdings" panose="05000000000000000000" pitchFamily="2" charset="2"/>
                        <a:buChar char="§"/>
                      </a:pPr>
                      <a:r>
                        <a:rPr lang="es-CO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Al realizar las labores de limpieza e higiene deberá protegerse con guantes. Una vez que termine deberá desechar los guantes de forma segura en un contenedor de residuos y aplicar el protocolo de lavado de manos. Si requiere manipular elementos como cuadernos, lapiceros, o abrir y cerrar puertas, realice lavado de manos con agua y jabón. No olvide que debe hacerlo cada vez que realice cada una de estas acciones</a:t>
                      </a:r>
                      <a:r>
                        <a:rPr lang="es-CO" sz="18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§"/>
                      </a:pPr>
                      <a:endParaRPr lang="es-CO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47835669"/>
                  </a:ext>
                </a:extLst>
              </a:tr>
            </a:tbl>
          </a:graphicData>
        </a:graphic>
      </p:graphicFrame>
      <p:pic>
        <p:nvPicPr>
          <p:cNvPr id="6" name="Imagen 5">
            <a:extLst>
              <a:ext uri="{FF2B5EF4-FFF2-40B4-BE49-F238E27FC236}">
                <a16:creationId xmlns:a16="http://schemas.microsoft.com/office/drawing/2014/main" id="{B3714316-B444-4C61-933B-55FEB91E557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0429" t="38857" r="37928" b="27809"/>
          <a:stretch/>
        </p:blipFill>
        <p:spPr>
          <a:xfrm>
            <a:off x="4221803" y="3662435"/>
            <a:ext cx="3208460" cy="2779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2211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032"/>
            <a:ext cx="12192000" cy="6885199"/>
          </a:xfrm>
          <a:prstGeom prst="rect">
            <a:avLst/>
          </a:prstGeom>
        </p:spPr>
      </p:pic>
      <p:sp>
        <p:nvSpPr>
          <p:cNvPr id="3" name="Título 2">
            <a:extLst>
              <a:ext uri="{FF2B5EF4-FFF2-40B4-BE49-F238E27FC236}">
                <a16:creationId xmlns:a16="http://schemas.microsoft.com/office/drawing/2014/main" id="{AA29D877-0AB6-4141-B147-B949105BC5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4250" y="631116"/>
            <a:ext cx="10788070" cy="775854"/>
          </a:xfrm>
        </p:spPr>
        <p:txBody>
          <a:bodyPr>
            <a:normAutofit/>
          </a:bodyPr>
          <a:lstStyle/>
          <a:p>
            <a:pPr algn="ctr"/>
            <a:r>
              <a:rPr lang="es-CO" sz="3200" u="sng" dirty="0">
                <a:latin typeface="+mn-lt"/>
              </a:rPr>
              <a:t>MEDIDAS DE CONTENCIÓN Y MITIGACIÓN</a:t>
            </a:r>
            <a:r>
              <a:rPr lang="es-CO" sz="1400" b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  </a:t>
            </a:r>
            <a:endParaRPr lang="es-CO" sz="1100" b="1" dirty="0">
              <a:solidFill>
                <a:schemeClr val="accent1">
                  <a:lumMod val="75000"/>
                </a:schemeClr>
              </a:solidFill>
              <a:latin typeface="+mn-lt"/>
            </a:endParaRPr>
          </a:p>
        </p:txBody>
      </p:sp>
      <p:graphicFrame>
        <p:nvGraphicFramePr>
          <p:cNvPr id="4" name="Tabla 4">
            <a:extLst>
              <a:ext uri="{FF2B5EF4-FFF2-40B4-BE49-F238E27FC236}">
                <a16:creationId xmlns:a16="http://schemas.microsoft.com/office/drawing/2014/main" id="{007A787A-17EC-4D40-BE6C-3E1116E9E0E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4278131"/>
              </p:ext>
            </p:extLst>
          </p:nvPr>
        </p:nvGraphicFramePr>
        <p:xfrm>
          <a:off x="385817" y="1507123"/>
          <a:ext cx="7582526" cy="4480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82526">
                  <a:extLst>
                    <a:ext uri="{9D8B030D-6E8A-4147-A177-3AD203B41FA5}">
                      <a16:colId xmlns:a16="http://schemas.microsoft.com/office/drawing/2014/main" val="126420558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285750" marR="0" lvl="0" indent="-2857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es-CO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Mecanismo de respuesta ante un asunto en caso de que un empleado presente síntomas asociados al COVID-19 (tos, fiebre sobre 37.9°C, dolor muscular y dificultad respiratoria, entre otros síntomas de resfriado):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endParaRPr lang="es-CO" sz="1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es-CO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Pasos: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endParaRPr lang="es-CO" sz="1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s-CO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Trato humanizado y confidencialidad.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s-CO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Dos metros de distancia.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s-CO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Transporte para ser trasladado.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s-CO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Canal de comunicación.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s-CO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Cerco epidemiológico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s-CO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Seguimiento diario.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s-CO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Documentación y seguimiento.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s-CO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Toma de muestras.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s-CO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Reporte a la empresa de resultados.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s-CO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Reintegro a su puesto de trabajo.</a:t>
                      </a:r>
                      <a:endParaRPr lang="es-CO" b="1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55342885"/>
                  </a:ext>
                </a:extLst>
              </a:tr>
            </a:tbl>
          </a:graphicData>
        </a:graphic>
      </p:graphicFrame>
      <p:pic>
        <p:nvPicPr>
          <p:cNvPr id="6" name="Imagen 5">
            <a:extLst>
              <a:ext uri="{FF2B5EF4-FFF2-40B4-BE49-F238E27FC236}">
                <a16:creationId xmlns:a16="http://schemas.microsoft.com/office/drawing/2014/main" id="{2B622C38-0125-4C6D-8B8E-7DBC8104D3C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9929" t="27328" r="37785" b="26095"/>
          <a:stretch/>
        </p:blipFill>
        <p:spPr>
          <a:xfrm>
            <a:off x="7968343" y="2082670"/>
            <a:ext cx="2717075" cy="319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13688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33964"/>
            <a:ext cx="12192000" cy="6885199"/>
          </a:xfrm>
          <a:prstGeom prst="rect">
            <a:avLst/>
          </a:prstGeom>
        </p:spPr>
      </p:pic>
      <p:sp>
        <p:nvSpPr>
          <p:cNvPr id="3" name="Título 2">
            <a:extLst>
              <a:ext uri="{FF2B5EF4-FFF2-40B4-BE49-F238E27FC236}">
                <a16:creationId xmlns:a16="http://schemas.microsoft.com/office/drawing/2014/main" id="{AA29D877-0AB6-4141-B147-B949105BC5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0799" y="599563"/>
            <a:ext cx="10788071" cy="775854"/>
          </a:xfrm>
        </p:spPr>
        <p:txBody>
          <a:bodyPr>
            <a:normAutofit/>
          </a:bodyPr>
          <a:lstStyle/>
          <a:p>
            <a:pPr algn="ctr"/>
            <a:r>
              <a:rPr lang="es-CO" sz="3200" u="sng" dirty="0">
                <a:latin typeface="+mn-lt"/>
              </a:rPr>
              <a:t>MEDIDAS DE MITIGACIÓN/CRISIS</a:t>
            </a:r>
            <a:endParaRPr lang="es-CO" sz="1200" u="sng" dirty="0">
              <a:latin typeface="+mn-lt"/>
            </a:endParaRPr>
          </a:p>
        </p:txBody>
      </p:sp>
      <p:graphicFrame>
        <p:nvGraphicFramePr>
          <p:cNvPr id="4" name="Tabla 4">
            <a:extLst>
              <a:ext uri="{FF2B5EF4-FFF2-40B4-BE49-F238E27FC236}">
                <a16:creationId xmlns:a16="http://schemas.microsoft.com/office/drawing/2014/main" id="{5A274DBC-A07E-44F8-A1B5-47716ABE3AD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4027060"/>
              </p:ext>
            </p:extLst>
          </p:nvPr>
        </p:nvGraphicFramePr>
        <p:xfrm>
          <a:off x="247076" y="1723760"/>
          <a:ext cx="7721268" cy="3657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721268">
                  <a:extLst>
                    <a:ext uri="{9D8B030D-6E8A-4147-A177-3AD203B41FA5}">
                      <a16:colId xmlns:a16="http://schemas.microsoft.com/office/drawing/2014/main" val="3904387065"/>
                    </a:ext>
                  </a:extLst>
                </a:gridCol>
              </a:tblGrid>
              <a:tr h="3133142">
                <a:tc>
                  <a:txBody>
                    <a:bodyPr/>
                    <a:lstStyle/>
                    <a:p>
                      <a:pPr marL="285750" lvl="0" indent="-285750" algn="just">
                        <a:buFont typeface="Wingdings" panose="05000000000000000000" pitchFamily="2" charset="2"/>
                        <a:buChar char="§"/>
                      </a:pPr>
                      <a:r>
                        <a:rPr lang="es-CO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Cuando aparezcan múltiples casos sospechosos o confirmados en la empresa.</a:t>
                      </a:r>
                    </a:p>
                    <a:p>
                      <a:pPr marL="285750" lvl="0" indent="-285750" algn="just">
                        <a:buFont typeface="Wingdings" panose="05000000000000000000" pitchFamily="2" charset="2"/>
                        <a:buChar char="§"/>
                      </a:pPr>
                      <a:r>
                        <a:rPr lang="es-CO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Orientar la atención de las personas contagiadas y garantizar que tomen las medidas de aislamiento necesarias y tengan la debida atención. </a:t>
                      </a:r>
                    </a:p>
                    <a:p>
                      <a:pPr marL="285750" lvl="0" indent="-285750" algn="just">
                        <a:buFont typeface="Wingdings" panose="05000000000000000000" pitchFamily="2" charset="2"/>
                        <a:buChar char="§"/>
                      </a:pPr>
                      <a:r>
                        <a:rPr lang="es-CO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Avisar de manera inmediata a las autoridades locales y nacionales, a través de las líneas dispuestas, y actúe de acuerdo a sus recomendaciones.  </a:t>
                      </a:r>
                    </a:p>
                    <a:p>
                      <a:pPr marL="285750" lvl="0" indent="-285750" algn="just">
                        <a:buFont typeface="Wingdings" panose="05000000000000000000" pitchFamily="2" charset="2"/>
                        <a:buChar char="§"/>
                      </a:pPr>
                      <a:r>
                        <a:rPr lang="es-CO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Coordinar los planes con las EPS e IPS de la zona y las autoridades locales.  </a:t>
                      </a:r>
                    </a:p>
                    <a:p>
                      <a:pPr marL="285750" lvl="0" indent="-285750" algn="just">
                        <a:buFont typeface="Wingdings" panose="05000000000000000000" pitchFamily="2" charset="2"/>
                        <a:buChar char="§"/>
                      </a:pPr>
                      <a:r>
                        <a:rPr lang="es-CO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Detectar y documentar todos los posibles casos y sus contactos.  </a:t>
                      </a:r>
                    </a:p>
                    <a:p>
                      <a:pPr marL="285750" lvl="0" indent="-285750" algn="just">
                        <a:buFont typeface="Wingdings" panose="05000000000000000000" pitchFamily="2" charset="2"/>
                        <a:buChar char="§"/>
                      </a:pPr>
                      <a:r>
                        <a:rPr lang="es-CO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Implementar acciones de comunicaciones para esta fase.  </a:t>
                      </a:r>
                    </a:p>
                    <a:p>
                      <a:pPr marL="285750" lvl="0" indent="-285750" algn="just">
                        <a:buFont typeface="Wingdings" panose="05000000000000000000" pitchFamily="2" charset="2"/>
                        <a:buChar char="§"/>
                      </a:pPr>
                      <a:r>
                        <a:rPr lang="es-CO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Aumentar medidas restrictivas para evitar mayor contagio. </a:t>
                      </a:r>
                    </a:p>
                    <a:p>
                      <a:pPr marL="285750" lvl="0" indent="-285750" algn="just">
                        <a:buFont typeface="Wingdings" panose="05000000000000000000" pitchFamily="2" charset="2"/>
                        <a:buChar char="§"/>
                      </a:pPr>
                      <a:r>
                        <a:rPr lang="es-CO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Realizar seguimiento y acompañamiento desde la empresa a los trabajadores y familias.</a:t>
                      </a:r>
                    </a:p>
                    <a:p>
                      <a:endParaRPr lang="es-CO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70615364"/>
                  </a:ext>
                </a:extLst>
              </a:tr>
            </a:tbl>
          </a:graphicData>
        </a:graphic>
      </p:graphicFrame>
      <p:pic>
        <p:nvPicPr>
          <p:cNvPr id="6" name="Imagen 5">
            <a:extLst>
              <a:ext uri="{FF2B5EF4-FFF2-40B4-BE49-F238E27FC236}">
                <a16:creationId xmlns:a16="http://schemas.microsoft.com/office/drawing/2014/main" id="{BCC51BC7-A277-426B-90C8-D6CBE7CABCC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7000" t="28445" r="36143" b="13143"/>
          <a:stretch/>
        </p:blipFill>
        <p:spPr>
          <a:xfrm>
            <a:off x="7968344" y="1426028"/>
            <a:ext cx="3274423" cy="4005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94298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01370"/>
            <a:ext cx="12192000" cy="7059370"/>
          </a:xfrm>
          <a:prstGeom prst="rect">
            <a:avLst/>
          </a:prstGeom>
        </p:spPr>
      </p:pic>
      <p:sp>
        <p:nvSpPr>
          <p:cNvPr id="3" name="Título 2">
            <a:extLst>
              <a:ext uri="{FF2B5EF4-FFF2-40B4-BE49-F238E27FC236}">
                <a16:creationId xmlns:a16="http://schemas.microsoft.com/office/drawing/2014/main" id="{AA29D877-0AB6-4141-B147-B949105BC5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5633" y="448379"/>
            <a:ext cx="10788071" cy="775854"/>
          </a:xfrm>
        </p:spPr>
        <p:txBody>
          <a:bodyPr>
            <a:normAutofit/>
          </a:bodyPr>
          <a:lstStyle/>
          <a:p>
            <a:pPr algn="ctr"/>
            <a:r>
              <a:rPr lang="es-CO" sz="2800" u="sng" dirty="0">
                <a:latin typeface="+mn-lt"/>
              </a:rPr>
              <a:t>MEDIDAS DE AUTOCUIDADO</a:t>
            </a:r>
            <a:endParaRPr lang="es-CO" sz="1800" u="sng" dirty="0">
              <a:latin typeface="+mn-lt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133755A2-7CAF-4F7A-B40C-BC5D087B7B5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1357" t="15619" r="29357" b="14540"/>
          <a:stretch/>
        </p:blipFill>
        <p:spPr>
          <a:xfrm>
            <a:off x="415633" y="2284643"/>
            <a:ext cx="2908662" cy="2908663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E10D1F02-2A83-41F9-9E82-FE8E71BB118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2286" t="17270" r="30214" b="16063"/>
          <a:stretch/>
        </p:blipFill>
        <p:spPr>
          <a:xfrm>
            <a:off x="7788836" y="2284643"/>
            <a:ext cx="2908663" cy="2908663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360DE318-2470-4531-8316-1FA83888A743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5143" t="16000" r="33143" b="14540"/>
          <a:stretch/>
        </p:blipFill>
        <p:spPr>
          <a:xfrm>
            <a:off x="4042751" y="1873982"/>
            <a:ext cx="3027628" cy="3729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59444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7090" y="1"/>
            <a:ext cx="12192000" cy="6858000"/>
          </a:xfrm>
          <a:prstGeom prst="rect">
            <a:avLst/>
          </a:prstGeom>
        </p:spPr>
      </p:pic>
      <p:graphicFrame>
        <p:nvGraphicFramePr>
          <p:cNvPr id="9" name="Diagrama 8">
            <a:extLst>
              <a:ext uri="{FF2B5EF4-FFF2-40B4-BE49-F238E27FC236}">
                <a16:creationId xmlns:a16="http://schemas.microsoft.com/office/drawing/2014/main" id="{742BAEB0-6312-4D16-9DF9-247167967B5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43393092"/>
              </p:ext>
            </p:extLst>
          </p:nvPr>
        </p:nvGraphicFramePr>
        <p:xfrm>
          <a:off x="1448903" y="719665"/>
          <a:ext cx="9536776" cy="56682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6327449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982792"/>
          </a:xfrm>
          <a:prstGeom prst="rect">
            <a:avLst/>
          </a:prstGeom>
        </p:spPr>
      </p:pic>
      <p:graphicFrame>
        <p:nvGraphicFramePr>
          <p:cNvPr id="9" name="Diagrama 8">
            <a:extLst>
              <a:ext uri="{FF2B5EF4-FFF2-40B4-BE49-F238E27FC236}">
                <a16:creationId xmlns:a16="http://schemas.microsoft.com/office/drawing/2014/main" id="{742BAEB0-6312-4D16-9DF9-247167967B5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72226195"/>
              </p:ext>
            </p:extLst>
          </p:nvPr>
        </p:nvGraphicFramePr>
        <p:xfrm>
          <a:off x="1448903" y="719665"/>
          <a:ext cx="9536776" cy="56682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5" name="Diagrama 4">
            <a:extLst>
              <a:ext uri="{FF2B5EF4-FFF2-40B4-BE49-F238E27FC236}">
                <a16:creationId xmlns:a16="http://schemas.microsoft.com/office/drawing/2014/main" id="{1A3AF848-7EED-42F6-9150-FBA7A393343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02161843"/>
              </p:ext>
            </p:extLst>
          </p:nvPr>
        </p:nvGraphicFramePr>
        <p:xfrm>
          <a:off x="787526" y="297385"/>
          <a:ext cx="10368153" cy="63995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19991941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94988"/>
            <a:ext cx="12192000" cy="6992028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E43AAC67-2644-4666-8D1A-4254C39D2DE2}"/>
              </a:ext>
            </a:extLst>
          </p:cNvPr>
          <p:cNvSpPr txBox="1"/>
          <p:nvPr/>
        </p:nvSpPr>
        <p:spPr>
          <a:xfrm>
            <a:off x="2484100" y="618229"/>
            <a:ext cx="66944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3200" u="sng" dirty="0"/>
              <a:t>MEDIDAS DE PREVENCIÓN</a:t>
            </a:r>
          </a:p>
        </p:txBody>
      </p:sp>
      <p:graphicFrame>
        <p:nvGraphicFramePr>
          <p:cNvPr id="8" name="Tabla 9">
            <a:extLst>
              <a:ext uri="{FF2B5EF4-FFF2-40B4-BE49-F238E27FC236}">
                <a16:creationId xmlns:a16="http://schemas.microsoft.com/office/drawing/2014/main" id="{EE15DB02-5320-4367-8766-2941D79B0E2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5129993"/>
              </p:ext>
            </p:extLst>
          </p:nvPr>
        </p:nvGraphicFramePr>
        <p:xfrm>
          <a:off x="3100246" y="1317583"/>
          <a:ext cx="5590903" cy="3724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90903">
                  <a:extLst>
                    <a:ext uri="{9D8B030D-6E8A-4147-A177-3AD203B41FA5}">
                      <a16:colId xmlns:a16="http://schemas.microsoft.com/office/drawing/2014/main" val="1586761699"/>
                    </a:ext>
                  </a:extLst>
                </a:gridCol>
              </a:tblGrid>
              <a:tr h="3724680">
                <a:tc>
                  <a:txBody>
                    <a:bodyPr/>
                    <a:lstStyle/>
                    <a:p>
                      <a:pPr algn="just"/>
                      <a:endParaRPr lang="es-CO" sz="1800" b="1" i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just"/>
                      <a:r>
                        <a:rPr lang="es-CO" sz="1800" b="1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 acuerdo a la presencia de la pandemia COVID-19 en Colombia, se establecen lineamientos para prevenir el contagio de acuerdo con los Sistemas de Gestión de Salud y Seguridad en el Trabajo, complementarios a la Circular 0017 del 24 de febrero de 2020 del Ministerio de Trabajo, aplicables principalmente a los ambientes laborales. Protocolo de actuación frente al Covid 19- y el protocolo de protección y vigilancia de AAA solicitado mediante la circular 114 SSPD de marzo 26 de 2020 y circular 183 de MVCT del 26 marzo del año 2020 y la circular 666 del 24 abril de 2020.</a:t>
                      </a:r>
                      <a:endParaRPr lang="es-CO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41484619"/>
                  </a:ext>
                </a:extLst>
              </a:tr>
            </a:tbl>
          </a:graphicData>
        </a:graphic>
      </p:graphicFrame>
      <p:pic>
        <p:nvPicPr>
          <p:cNvPr id="11" name="Imagen 10">
            <a:extLst>
              <a:ext uri="{FF2B5EF4-FFF2-40B4-BE49-F238E27FC236}">
                <a16:creationId xmlns:a16="http://schemas.microsoft.com/office/drawing/2014/main" id="{4A5AA2DE-BDAE-4D63-996B-C5C177376EF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8561" t="28418" r="36667" b="27003"/>
          <a:stretch/>
        </p:blipFill>
        <p:spPr>
          <a:xfrm>
            <a:off x="296623" y="1794535"/>
            <a:ext cx="2602799" cy="2634637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565AC73C-A977-42F7-8308-D5919F2791F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8713" t="28552" r="36515" b="27138"/>
          <a:stretch/>
        </p:blipFill>
        <p:spPr>
          <a:xfrm>
            <a:off x="8794564" y="1862604"/>
            <a:ext cx="2618621" cy="2634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87706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13" name="CuadroTexto 12">
            <a:extLst>
              <a:ext uri="{FF2B5EF4-FFF2-40B4-BE49-F238E27FC236}">
                <a16:creationId xmlns:a16="http://schemas.microsoft.com/office/drawing/2014/main" id="{43FBC246-5B4D-429F-8274-CD7A49BA66EF}"/>
              </a:ext>
            </a:extLst>
          </p:cNvPr>
          <p:cNvSpPr txBox="1"/>
          <p:nvPr/>
        </p:nvSpPr>
        <p:spPr>
          <a:xfrm>
            <a:off x="1793967" y="731343"/>
            <a:ext cx="83341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3200" u="sng" dirty="0"/>
              <a:t>CLASES DE RIESGO</a:t>
            </a: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EA6B3354-E199-4873-B72F-E306FC673C8A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967" y="1648509"/>
            <a:ext cx="8334102" cy="39685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067987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7199"/>
            <a:ext cx="12192000" cy="6885199"/>
          </a:xfrm>
          <a:prstGeom prst="rect">
            <a:avLst/>
          </a:prstGeom>
        </p:spPr>
      </p:pic>
      <p:sp>
        <p:nvSpPr>
          <p:cNvPr id="3" name="Título 2">
            <a:extLst>
              <a:ext uri="{FF2B5EF4-FFF2-40B4-BE49-F238E27FC236}">
                <a16:creationId xmlns:a16="http://schemas.microsoft.com/office/drawing/2014/main" id="{AA29D877-0AB6-4141-B147-B949105BC5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0195" y="424907"/>
            <a:ext cx="8941444" cy="775854"/>
          </a:xfrm>
        </p:spPr>
        <p:txBody>
          <a:bodyPr>
            <a:normAutofit/>
          </a:bodyPr>
          <a:lstStyle/>
          <a:p>
            <a:pPr algn="ctr"/>
            <a:r>
              <a:rPr lang="es-CO" sz="3200" u="sng" dirty="0">
                <a:latin typeface="+mn-lt"/>
              </a:rPr>
              <a:t>CAPACITACIONES A LOS TRABAJADORES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275B6575-91F3-41F2-A467-77872632EE0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9931" t="26284" r="28028" b="21101"/>
          <a:stretch/>
        </p:blipFill>
        <p:spPr>
          <a:xfrm>
            <a:off x="748173" y="1279141"/>
            <a:ext cx="2818557" cy="1984175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59F47EFF-684B-4D9E-B21B-47E2AE79FEF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4908" t="15658" r="23005" b="14617"/>
          <a:stretch/>
        </p:blipFill>
        <p:spPr>
          <a:xfrm>
            <a:off x="7155137" y="1218385"/>
            <a:ext cx="2796501" cy="2105688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180AD5A6-7A9F-4934-BCF1-15539B2CD0C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4839" t="15903" r="22730" b="14373"/>
          <a:stretch/>
        </p:blipFill>
        <p:spPr>
          <a:xfrm>
            <a:off x="761335" y="3895505"/>
            <a:ext cx="2814972" cy="2105689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BE60D39E-24D6-457B-BF1D-17B921D94466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4771" t="15535" r="22730" b="14250"/>
          <a:stretch/>
        </p:blipFill>
        <p:spPr>
          <a:xfrm>
            <a:off x="7152614" y="3895505"/>
            <a:ext cx="2799024" cy="2105688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A96D5CB8-6F96-4E09-97ED-EA34B0BEB8DB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40281" t="17491" r="37867" b="25994"/>
          <a:stretch/>
        </p:blipFill>
        <p:spPr>
          <a:xfrm>
            <a:off x="4032346" y="1477543"/>
            <a:ext cx="2664229" cy="3875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35273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59391" y="0"/>
            <a:ext cx="12351391" cy="6858000"/>
          </a:xfrm>
          <a:prstGeom prst="rect">
            <a:avLst/>
          </a:prstGeom>
        </p:spPr>
      </p:pic>
      <p:sp>
        <p:nvSpPr>
          <p:cNvPr id="3" name="Título 2">
            <a:extLst>
              <a:ext uri="{FF2B5EF4-FFF2-40B4-BE49-F238E27FC236}">
                <a16:creationId xmlns:a16="http://schemas.microsoft.com/office/drawing/2014/main" id="{AA29D877-0AB6-4141-B147-B949105BC5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5568" y="579636"/>
            <a:ext cx="10148261" cy="775854"/>
          </a:xfrm>
        </p:spPr>
        <p:txBody>
          <a:bodyPr>
            <a:normAutofit/>
          </a:bodyPr>
          <a:lstStyle/>
          <a:p>
            <a:pPr algn="ctr"/>
            <a:r>
              <a:rPr lang="es-CO" sz="3200" u="sng" dirty="0">
                <a:latin typeface="+mn-lt"/>
              </a:rPr>
              <a:t>MEDIDAS FRENTE AL TALENTO HUMANO</a:t>
            </a:r>
            <a:endParaRPr lang="es-CO" sz="2000" u="sng" dirty="0"/>
          </a:p>
        </p:txBody>
      </p:sp>
      <p:sp>
        <p:nvSpPr>
          <p:cNvPr id="5" name="Título 2">
            <a:extLst>
              <a:ext uri="{FF2B5EF4-FFF2-40B4-BE49-F238E27FC236}">
                <a16:creationId xmlns:a16="http://schemas.microsoft.com/office/drawing/2014/main" id="{5DC425B2-6A8B-407D-9852-A155C6981E1A}"/>
              </a:ext>
            </a:extLst>
          </p:cNvPr>
          <p:cNvSpPr txBox="1">
            <a:spLocks/>
          </p:cNvSpPr>
          <p:nvPr/>
        </p:nvSpPr>
        <p:spPr>
          <a:xfrm>
            <a:off x="484905" y="1830148"/>
            <a:ext cx="10917131" cy="7758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s-CO" sz="1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4" name="Tabla 5">
            <a:extLst>
              <a:ext uri="{FF2B5EF4-FFF2-40B4-BE49-F238E27FC236}">
                <a16:creationId xmlns:a16="http://schemas.microsoft.com/office/drawing/2014/main" id="{B55B920D-9E92-4BFE-8EAD-544291364D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4329516"/>
              </p:ext>
            </p:extLst>
          </p:nvPr>
        </p:nvGraphicFramePr>
        <p:xfrm>
          <a:off x="484905" y="1574675"/>
          <a:ext cx="6761526" cy="39278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61526">
                  <a:extLst>
                    <a:ext uri="{9D8B030D-6E8A-4147-A177-3AD203B41FA5}">
                      <a16:colId xmlns:a16="http://schemas.microsoft.com/office/drawing/2014/main" val="913490555"/>
                    </a:ext>
                  </a:extLst>
                </a:gridCol>
              </a:tblGrid>
              <a:tr h="3927835">
                <a:tc>
                  <a:txBody>
                    <a:bodyPr/>
                    <a:lstStyle/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s-CO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 expidió la Circular la 006 interna 12 mayo de 2020 se determinó censar a los  empleados. con mayor riesgo de complicaciones por COVID-19:</a:t>
                      </a:r>
                    </a:p>
                    <a:p>
                      <a:r>
                        <a:rPr lang="es-CO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pPr marL="285750" lvl="0" indent="-285750" algn="just">
                        <a:buFont typeface="Arial" panose="020B0604020202020204" pitchFamily="34" charset="0"/>
                        <a:buChar char="•"/>
                      </a:pPr>
                      <a:r>
                        <a:rPr lang="es-CO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Patologías de base como factor de riesgo, tales como: a) Diabetes, enfermedad cardiovascular, hipertensión arterial — HTA, accidente cerebrovascular, V1H, cáncer, uso de corticoides o inmunosupresores, enfermedad pulmonar obstructiva crónica — EPOC), obesidad.</a:t>
                      </a:r>
                    </a:p>
                    <a:p>
                      <a:pPr marL="0" lvl="0" indent="0" algn="just">
                        <a:buFont typeface="Arial" panose="020B0604020202020204" pitchFamily="34" charset="0"/>
                        <a:buNone/>
                      </a:pPr>
                      <a:endParaRPr lang="es-CO" sz="1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s-CO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Mujeres en estado de embarazo.</a:t>
                      </a: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endParaRPr lang="es-CO" sz="1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s-CO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Personas mayores de 60 años.</a:t>
                      </a:r>
                      <a:endParaRPr lang="es-CO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07994411"/>
                  </a:ext>
                </a:extLst>
              </a:tr>
            </a:tbl>
          </a:graphicData>
        </a:graphic>
      </p:graphicFrame>
      <p:pic>
        <p:nvPicPr>
          <p:cNvPr id="9" name="Imagen 8">
            <a:extLst>
              <a:ext uri="{FF2B5EF4-FFF2-40B4-BE49-F238E27FC236}">
                <a16:creationId xmlns:a16="http://schemas.microsoft.com/office/drawing/2014/main" id="{6D35A4FA-5BDF-4CD5-A4B1-9ECEDAE5AAC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3182" t="16161" r="33712" b="8284"/>
          <a:stretch/>
        </p:blipFill>
        <p:spPr>
          <a:xfrm>
            <a:off x="7462333" y="1614651"/>
            <a:ext cx="3170833" cy="4070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90378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8810"/>
            <a:ext cx="12192000" cy="6885199"/>
          </a:xfrm>
          <a:prstGeom prst="rect">
            <a:avLst/>
          </a:prstGeom>
        </p:spPr>
      </p:pic>
      <p:sp>
        <p:nvSpPr>
          <p:cNvPr id="3" name="Título 2">
            <a:extLst>
              <a:ext uri="{FF2B5EF4-FFF2-40B4-BE49-F238E27FC236}">
                <a16:creationId xmlns:a16="http://schemas.microsoft.com/office/drawing/2014/main" id="{AA29D877-0AB6-4141-B147-B949105BC5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0648" y="587062"/>
            <a:ext cx="10865101" cy="775854"/>
          </a:xfrm>
        </p:spPr>
        <p:txBody>
          <a:bodyPr>
            <a:normAutofit/>
          </a:bodyPr>
          <a:lstStyle/>
          <a:p>
            <a:pPr algn="ctr"/>
            <a:r>
              <a:rPr lang="es-CO" sz="3200" u="sng" dirty="0">
                <a:latin typeface="+mn-lt"/>
              </a:rPr>
              <a:t>MEDIDAS FRENTE AL TALENTO HUMANO</a:t>
            </a:r>
            <a:endParaRPr lang="es-CO" sz="2000" u="sng" dirty="0">
              <a:latin typeface="+mn-lt"/>
            </a:endParaRPr>
          </a:p>
        </p:txBody>
      </p:sp>
      <p:graphicFrame>
        <p:nvGraphicFramePr>
          <p:cNvPr id="4" name="Tabla 4">
            <a:extLst>
              <a:ext uri="{FF2B5EF4-FFF2-40B4-BE49-F238E27FC236}">
                <a16:creationId xmlns:a16="http://schemas.microsoft.com/office/drawing/2014/main" id="{AB2C12CB-A6F3-4239-A25D-069B3EC20FD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9617589"/>
              </p:ext>
            </p:extLst>
          </p:nvPr>
        </p:nvGraphicFramePr>
        <p:xfrm>
          <a:off x="350979" y="1334201"/>
          <a:ext cx="8128000" cy="42328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28000">
                  <a:extLst>
                    <a:ext uri="{9D8B030D-6E8A-4147-A177-3AD203B41FA5}">
                      <a16:colId xmlns:a16="http://schemas.microsoft.com/office/drawing/2014/main" val="135393213"/>
                    </a:ext>
                  </a:extLst>
                </a:gridCol>
              </a:tblGrid>
              <a:tr h="4232816"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es-CO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Al regresar a la vivienda.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es-CO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Al convivir con una persona de alto riesgo 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es-CO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Recomendaciones para el transporte particular en carros, motocicletas y bicicletas 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es-CO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 transporte público 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es-CO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 transporte de la empresa 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es-CO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Profesional de seguridad y salud en el trabajo 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es-CO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Medidas de control durante la jornada laboral 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es-CO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Medidas de control para la salida de la empresa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es-CO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Control en baños, vestidores y duchas 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es-CO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Elementos de protección personal -EPP 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es-CO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Comunicación y señalización de medidas de prevención 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es-ES" sz="1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Acciones de cara a los usuarios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es-ES" sz="1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Definir lineamientos para personal operativo expuesto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es-CO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Medidas de contingencia del servicio de agua</a:t>
                      </a:r>
                      <a:endParaRPr lang="es-CO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56353163"/>
                  </a:ext>
                </a:extLst>
              </a:tr>
            </a:tbl>
          </a:graphicData>
        </a:graphic>
      </p:graphicFrame>
      <p:pic>
        <p:nvPicPr>
          <p:cNvPr id="6" name="Imagen 5">
            <a:extLst>
              <a:ext uri="{FF2B5EF4-FFF2-40B4-BE49-F238E27FC236}">
                <a16:creationId xmlns:a16="http://schemas.microsoft.com/office/drawing/2014/main" id="{759FF634-FAF8-4A53-857D-F645736711F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5531" t="15838" r="41363" b="7340"/>
          <a:stretch/>
        </p:blipFill>
        <p:spPr>
          <a:xfrm>
            <a:off x="7672252" y="1496527"/>
            <a:ext cx="3058472" cy="3992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9129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7199"/>
            <a:ext cx="12192000" cy="6885199"/>
          </a:xfrm>
          <a:prstGeom prst="rect">
            <a:avLst/>
          </a:prstGeom>
        </p:spPr>
      </p:pic>
      <p:sp>
        <p:nvSpPr>
          <p:cNvPr id="3" name="Título 2">
            <a:extLst>
              <a:ext uri="{FF2B5EF4-FFF2-40B4-BE49-F238E27FC236}">
                <a16:creationId xmlns:a16="http://schemas.microsoft.com/office/drawing/2014/main" id="{AA29D877-0AB6-4141-B147-B949105BC5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4523" y="597779"/>
            <a:ext cx="10788070" cy="775854"/>
          </a:xfrm>
        </p:spPr>
        <p:txBody>
          <a:bodyPr>
            <a:normAutofit/>
          </a:bodyPr>
          <a:lstStyle/>
          <a:p>
            <a:pPr algn="ctr"/>
            <a:r>
              <a:rPr lang="es-CO" sz="3200" dirty="0">
                <a:latin typeface="+mn-lt"/>
              </a:rPr>
              <a:t>MEDIDAS DE LIMPIEZA Y DESINFECCIÓN</a:t>
            </a:r>
            <a:endParaRPr lang="es-CO" sz="2000" dirty="0">
              <a:latin typeface="+mn-lt"/>
            </a:endParaRPr>
          </a:p>
        </p:txBody>
      </p:sp>
      <p:graphicFrame>
        <p:nvGraphicFramePr>
          <p:cNvPr id="4" name="Tabla 4">
            <a:extLst>
              <a:ext uri="{FF2B5EF4-FFF2-40B4-BE49-F238E27FC236}">
                <a16:creationId xmlns:a16="http://schemas.microsoft.com/office/drawing/2014/main" id="{2F48E78E-0699-4C5B-8AB0-5D9CA6E4AC8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8537217"/>
              </p:ext>
            </p:extLst>
          </p:nvPr>
        </p:nvGraphicFramePr>
        <p:xfrm>
          <a:off x="3778348" y="1755316"/>
          <a:ext cx="43874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87442">
                  <a:extLst>
                    <a:ext uri="{9D8B030D-6E8A-4147-A177-3AD203B41FA5}">
                      <a16:colId xmlns:a16="http://schemas.microsoft.com/office/drawing/2014/main" val="409957058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s-CO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Manipulación de equipos y herramientas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s-CO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Maquinaria pesada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s-CO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Herramienta menor </a:t>
                      </a:r>
                      <a:endParaRPr lang="es-CO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41985485"/>
                  </a:ext>
                </a:extLst>
              </a:tr>
            </a:tbl>
          </a:graphicData>
        </a:graphic>
      </p:graphicFrame>
      <p:pic>
        <p:nvPicPr>
          <p:cNvPr id="6" name="Imagen 5">
            <a:extLst>
              <a:ext uri="{FF2B5EF4-FFF2-40B4-BE49-F238E27FC236}">
                <a16:creationId xmlns:a16="http://schemas.microsoft.com/office/drawing/2014/main" id="{3F6AE74F-C41B-4D06-B092-0CC0E42F538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2408" t="17738" r="30092" b="15474"/>
          <a:stretch/>
        </p:blipFill>
        <p:spPr>
          <a:xfrm>
            <a:off x="708800" y="1787913"/>
            <a:ext cx="2427297" cy="2431750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51FF5431-192C-40F8-8D4A-6CE95426501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1376" t="15657" r="28991" b="14251"/>
          <a:stretch/>
        </p:blipFill>
        <p:spPr>
          <a:xfrm>
            <a:off x="4821576" y="3336721"/>
            <a:ext cx="2548848" cy="2535573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9347FFD9-DA55-43D7-A4CC-F4658543814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1307" t="16147" r="29266" b="15230"/>
          <a:stretch/>
        </p:blipFill>
        <p:spPr>
          <a:xfrm>
            <a:off x="8550625" y="1787913"/>
            <a:ext cx="2519919" cy="2467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143750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2049</TotalTime>
  <Words>799</Words>
  <Application>Microsoft Office PowerPoint</Application>
  <PresentationFormat>Panorámica</PresentationFormat>
  <Paragraphs>84</Paragraphs>
  <Slides>15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15</vt:i4>
      </vt:variant>
    </vt:vector>
  </HeadingPairs>
  <TitlesOfParts>
    <vt:vector size="21" baseType="lpstr">
      <vt:lpstr>Arial</vt:lpstr>
      <vt:lpstr>Bahnschrift Light</vt:lpstr>
      <vt:lpstr>Calibri</vt:lpstr>
      <vt:lpstr>Calibri Light</vt:lpstr>
      <vt:lpstr>Wingdings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CAPACITACIONES A LOS TRABAJADORES</vt:lpstr>
      <vt:lpstr>MEDIDAS FRENTE AL TALENTO HUMANO</vt:lpstr>
      <vt:lpstr>MEDIDAS FRENTE AL TALENTO HUMANO</vt:lpstr>
      <vt:lpstr>MEDIDAS DE LIMPIEZA Y DESINFECCIÓN</vt:lpstr>
      <vt:lpstr>GESTIÓN DEL ALMACÉN</vt:lpstr>
      <vt:lpstr>GESTIÓN DE ARCHIVO   </vt:lpstr>
      <vt:lpstr>MEDIDAS DE ASISTENCIA SOCIAL   </vt:lpstr>
      <vt:lpstr>MEDIDAS DE CONTENCIÓN Y MITIGACIÓN  </vt:lpstr>
      <vt:lpstr>MEDIDAS DE MITIGACIÓN/CRISIS</vt:lpstr>
      <vt:lpstr>MEDIDAS DE AUTOCUIDADO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Usuario de Windows</dc:creator>
  <cp:lastModifiedBy>TECNICO G1 ESTADISTICA</cp:lastModifiedBy>
  <cp:revision>213</cp:revision>
  <dcterms:created xsi:type="dcterms:W3CDTF">2020-02-20T20:37:42Z</dcterms:created>
  <dcterms:modified xsi:type="dcterms:W3CDTF">2020-06-01T20:11:27Z</dcterms:modified>
</cp:coreProperties>
</file>